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8EC8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68" autoAdjust="0"/>
  </p:normalViewPr>
  <p:slideViewPr>
    <p:cSldViewPr snapToGrid="0">
      <p:cViewPr varScale="1">
        <p:scale>
          <a:sx n="79" d="100"/>
          <a:sy n="79" d="100"/>
        </p:scale>
        <p:origin x="13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02EC8-D610-406B-8CE5-DA85FF16011D}" type="datetimeFigureOut">
              <a:rPr lang="it-IT" smtClean="0"/>
              <a:t>23/09/2017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956A1-DCDA-428C-B47C-91D24E281F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839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956A1-DCDA-428C-B47C-91D24E281F2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816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956A1-DCDA-428C-B47C-91D24E281F2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0397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307-3ACC-4515-ADB1-8862BA07225B}" type="datetimeFigureOut">
              <a:rPr lang="it-IT" smtClean="0"/>
              <a:t>23/09/2017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B381-3F62-4AB6-9011-CD966F83C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661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307-3ACC-4515-ADB1-8862BA07225B}" type="datetimeFigureOut">
              <a:rPr lang="it-IT" smtClean="0"/>
              <a:t>23/09/2017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B381-3F62-4AB6-9011-CD966F83C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935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307-3ACC-4515-ADB1-8862BA07225B}" type="datetimeFigureOut">
              <a:rPr lang="it-IT" smtClean="0"/>
              <a:t>23/09/2017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B381-3F62-4AB6-9011-CD966F83C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402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307-3ACC-4515-ADB1-8862BA07225B}" type="datetimeFigureOut">
              <a:rPr lang="it-IT" smtClean="0"/>
              <a:t>23/09/2017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B381-3F62-4AB6-9011-CD966F83C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40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307-3ACC-4515-ADB1-8862BA07225B}" type="datetimeFigureOut">
              <a:rPr lang="it-IT" smtClean="0"/>
              <a:t>23/09/2017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B381-3F62-4AB6-9011-CD966F83C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00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307-3ACC-4515-ADB1-8862BA07225B}" type="datetimeFigureOut">
              <a:rPr lang="it-IT" smtClean="0"/>
              <a:t>23/09/2017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B381-3F62-4AB6-9011-CD966F83C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6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307-3ACC-4515-ADB1-8862BA07225B}" type="datetimeFigureOut">
              <a:rPr lang="it-IT" smtClean="0"/>
              <a:t>23/09/2017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B381-3F62-4AB6-9011-CD966F83C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855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307-3ACC-4515-ADB1-8862BA07225B}" type="datetimeFigureOut">
              <a:rPr lang="it-IT" smtClean="0"/>
              <a:t>23/09/2017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B381-3F62-4AB6-9011-CD966F83C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152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307-3ACC-4515-ADB1-8862BA07225B}" type="datetimeFigureOut">
              <a:rPr lang="it-IT" smtClean="0"/>
              <a:t>23/09/2017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B381-3F62-4AB6-9011-CD966F83C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57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307-3ACC-4515-ADB1-8862BA07225B}" type="datetimeFigureOut">
              <a:rPr lang="it-IT" smtClean="0"/>
              <a:t>23/09/2017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B381-3F62-4AB6-9011-CD966F83C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26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307-3ACC-4515-ADB1-8862BA07225B}" type="datetimeFigureOut">
              <a:rPr lang="it-IT" smtClean="0"/>
              <a:t>23/09/2017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B381-3F62-4AB6-9011-CD966F83C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4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8F307-3ACC-4515-ADB1-8862BA07225B}" type="datetimeFigureOut">
              <a:rPr lang="it-IT" smtClean="0"/>
              <a:t>23/09/2017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AB381-3F62-4AB6-9011-CD966F83C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68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13" Type="http://schemas.openxmlformats.org/officeDocument/2006/relationships/image" Target="../media/image19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12" Type="http://schemas.openxmlformats.org/officeDocument/2006/relationships/image" Target="../media/image18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emf"/><Relationship Id="rId11" Type="http://schemas.openxmlformats.org/officeDocument/2006/relationships/image" Target="../media/image17.emf"/><Relationship Id="rId5" Type="http://schemas.openxmlformats.org/officeDocument/2006/relationships/image" Target="../media/image11.emf"/><Relationship Id="rId15" Type="http://schemas.openxmlformats.org/officeDocument/2006/relationships/image" Target="../media/image21.emf"/><Relationship Id="rId10" Type="http://schemas.openxmlformats.org/officeDocument/2006/relationships/image" Target="../media/image16.emf"/><Relationship Id="rId4" Type="http://schemas.openxmlformats.org/officeDocument/2006/relationships/image" Target="../media/image10.emf"/><Relationship Id="rId9" Type="http://schemas.openxmlformats.org/officeDocument/2006/relationships/image" Target="../media/image15.emf"/><Relationship Id="rId14" Type="http://schemas.openxmlformats.org/officeDocument/2006/relationships/image" Target="../media/image20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22.emf"/><Relationship Id="rId7" Type="http://schemas.openxmlformats.org/officeDocument/2006/relationships/image" Target="../media/image2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Relationship Id="rId9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image" Target="../media/image28.emf"/><Relationship Id="rId7" Type="http://schemas.openxmlformats.org/officeDocument/2006/relationships/image" Target="../media/image32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emf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emf"/><Relationship Id="rId3" Type="http://schemas.openxmlformats.org/officeDocument/2006/relationships/image" Target="../media/image34.emf"/><Relationship Id="rId7" Type="http://schemas.openxmlformats.org/officeDocument/2006/relationships/image" Target="../media/image38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emf"/><Relationship Id="rId5" Type="http://schemas.openxmlformats.org/officeDocument/2006/relationships/image" Target="../media/image36.emf"/><Relationship Id="rId4" Type="http://schemas.openxmlformats.org/officeDocument/2006/relationships/image" Target="../media/image35.emf"/><Relationship Id="rId9" Type="http://schemas.openxmlformats.org/officeDocument/2006/relationships/image" Target="../media/image4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95C1198C-BBE6-4E4E-AF2F-F02E49B82C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8111"/>
          <a:stretch/>
        </p:blipFill>
        <p:spPr>
          <a:xfrm>
            <a:off x="6624535" y="0"/>
            <a:ext cx="3272429" cy="6858000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62885B91-6035-4297-83F8-524F31C72A8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2423" y="108569"/>
            <a:ext cx="6751184" cy="1292214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11717B68-4B87-48AA-90BE-19CC4505CE0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2848" y="1728475"/>
            <a:ext cx="6001364" cy="895424"/>
          </a:xfrm>
          <a:prstGeom prst="rect">
            <a:avLst/>
          </a:prstGeom>
          <a:ln>
            <a:noFill/>
          </a:ln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721D1BF6-9E0A-486A-A051-E9B7A7E36E62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2844" y="2691717"/>
            <a:ext cx="6001370" cy="571822"/>
          </a:xfrm>
          <a:prstGeom prst="rect">
            <a:avLst/>
          </a:prstGeom>
          <a:ln>
            <a:noFill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9586A10-C687-423D-A3A3-C7F88BB622AE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2845" y="3331357"/>
            <a:ext cx="6001367" cy="535322"/>
          </a:xfrm>
          <a:prstGeom prst="rect">
            <a:avLst/>
          </a:prstGeom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F87E19B6-ED54-41DE-BBF2-334D2BB26B39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2844" y="3952975"/>
            <a:ext cx="6001368" cy="1070641"/>
          </a:xfrm>
          <a:prstGeom prst="rect">
            <a:avLst/>
          </a:prstGeom>
          <a:ln>
            <a:noFill/>
          </a:ln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FFE0870-0458-48A0-B983-490BDC13E407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2844" y="5109912"/>
            <a:ext cx="6001369" cy="58611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2426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6D7B47BB-A296-43C1-82E2-69F02C006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35" y="160625"/>
            <a:ext cx="4146252" cy="984179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E750DD33-586D-44A9-8DEF-E342607D50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18" y="1339708"/>
            <a:ext cx="4711148" cy="601698"/>
          </a:xfrm>
          <a:prstGeom prst="rect">
            <a:avLst/>
          </a:prstGeom>
          <a:ln>
            <a:noFill/>
          </a:ln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479150EE-8D75-4C1A-AFD7-4C42A9E6DE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18" y="2043586"/>
            <a:ext cx="4711146" cy="649452"/>
          </a:xfrm>
          <a:prstGeom prst="rect">
            <a:avLst/>
          </a:prstGeom>
          <a:ln>
            <a:noFill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D3787174-3F11-4908-88E2-2C34E59BC77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9" r="2380"/>
          <a:stretch/>
        </p:blipFill>
        <p:spPr>
          <a:xfrm>
            <a:off x="93015" y="2795217"/>
            <a:ext cx="4711147" cy="872975"/>
          </a:xfrm>
          <a:prstGeom prst="rect">
            <a:avLst/>
          </a:prstGeom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5F8D9329-FECC-4262-B517-EBD1E76E5A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016" y="3775883"/>
            <a:ext cx="4711148" cy="821366"/>
          </a:xfrm>
          <a:prstGeom prst="rect">
            <a:avLst/>
          </a:prstGeom>
          <a:ln>
            <a:noFill/>
          </a:ln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1C8DA399-4BF7-43DA-B4CE-1FCD3AF301B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-819"/>
          <a:stretch/>
        </p:blipFill>
        <p:spPr>
          <a:xfrm>
            <a:off x="93016" y="4742391"/>
            <a:ext cx="4711147" cy="840467"/>
          </a:xfrm>
          <a:prstGeom prst="rect">
            <a:avLst/>
          </a:prstGeom>
          <a:ln>
            <a:noFill/>
          </a:ln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45CFDF89-C1C9-4E9A-83B8-C918A8A8DF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016" y="5728000"/>
            <a:ext cx="4711147" cy="799801"/>
          </a:xfrm>
          <a:prstGeom prst="rect">
            <a:avLst/>
          </a:prstGeom>
          <a:ln>
            <a:noFill/>
          </a:ln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1AD5EF3B-3353-4343-9763-DFA1870DCA2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911" y="1641266"/>
            <a:ext cx="4691262" cy="279948"/>
          </a:xfrm>
          <a:prstGeom prst="rect">
            <a:avLst/>
          </a:prstGeom>
          <a:ln>
            <a:noFill/>
          </a:ln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0D3D5558-A32E-4900-9F1A-3DE35F34DF4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29910" y="2022869"/>
            <a:ext cx="4691263" cy="491507"/>
          </a:xfrm>
          <a:prstGeom prst="rect">
            <a:avLst/>
          </a:prstGeom>
          <a:ln>
            <a:noFill/>
          </a:ln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D9CFE0F4-1508-4918-B327-77F0C65EBE5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36996" y="2594732"/>
            <a:ext cx="4684177" cy="640527"/>
          </a:xfrm>
          <a:prstGeom prst="rect">
            <a:avLst/>
          </a:prstGeom>
          <a:ln>
            <a:noFill/>
          </a:ln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73F05C83-BFD2-4950-A69E-8681FFD3896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29909" y="3331239"/>
            <a:ext cx="4691263" cy="665731"/>
          </a:xfrm>
          <a:prstGeom prst="rect">
            <a:avLst/>
          </a:prstGeom>
          <a:ln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2CB6F4A9-1CDC-4FE2-AA53-764F258F82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029908" y="4157808"/>
            <a:ext cx="4691263" cy="618180"/>
          </a:xfrm>
          <a:prstGeom prst="rect">
            <a:avLst/>
          </a:prstGeom>
          <a:ln>
            <a:noFill/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40316053-2B97-4045-91AC-3EF4C35753C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036995" y="4931175"/>
            <a:ext cx="4684175" cy="399073"/>
          </a:xfrm>
          <a:prstGeom prst="rect">
            <a:avLst/>
          </a:prstGeom>
          <a:ln>
            <a:noFill/>
          </a:ln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A7A9894F-8D11-428D-BE92-ADDF0DCF88F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029908" y="5464182"/>
            <a:ext cx="4691262" cy="39312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595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>
            <a:extLst>
              <a:ext uri="{FF2B5EF4-FFF2-40B4-BE49-F238E27FC236}">
                <a16:creationId xmlns:a16="http://schemas.microsoft.com/office/drawing/2014/main" id="{EEBACA6E-3118-4ECC-AFA6-5A7AF9D5D5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45" y="2197722"/>
            <a:ext cx="6050079" cy="810412"/>
          </a:xfrm>
          <a:prstGeom prst="rect">
            <a:avLst/>
          </a:prstGeom>
          <a:ln>
            <a:noFill/>
          </a:ln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5F0D2280-0E4F-47C2-BC62-83F6106A93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645" y="3110698"/>
            <a:ext cx="6035790" cy="801870"/>
          </a:xfrm>
          <a:prstGeom prst="rect">
            <a:avLst/>
          </a:prstGeom>
          <a:ln>
            <a:noFill/>
          </a:ln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1E3FD694-31A3-4F32-A1BE-31FBB0C4AF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4645" y="4048668"/>
            <a:ext cx="6035790" cy="854561"/>
          </a:xfrm>
          <a:prstGeom prst="rect">
            <a:avLst/>
          </a:prstGeom>
          <a:ln>
            <a:noFill/>
          </a:ln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6A024864-FF48-45A1-AFA5-8AF1F6B9F1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645" y="5061330"/>
            <a:ext cx="6050079" cy="824032"/>
          </a:xfrm>
          <a:prstGeom prst="rect">
            <a:avLst/>
          </a:prstGeom>
          <a:ln>
            <a:noFill/>
          </a:ln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D742ED9A-EA5F-4583-BC48-FC443145B1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8934" y="6043463"/>
            <a:ext cx="6035790" cy="530467"/>
          </a:xfrm>
          <a:prstGeom prst="rect">
            <a:avLst/>
          </a:prstGeom>
          <a:ln>
            <a:noFill/>
          </a:ln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C33531E5-96E9-46E5-974E-41327105E1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8934" y="160625"/>
            <a:ext cx="4486899" cy="1065037"/>
          </a:xfrm>
          <a:prstGeom prst="rect">
            <a:avLst/>
          </a:prstGeom>
        </p:spPr>
      </p:pic>
      <p:sp>
        <p:nvSpPr>
          <p:cNvPr id="22" name="Rettangolo 21">
            <a:extLst>
              <a:ext uri="{FF2B5EF4-FFF2-40B4-BE49-F238E27FC236}">
                <a16:creationId xmlns:a16="http://schemas.microsoft.com/office/drawing/2014/main" id="{FACD8339-5BCF-4096-945E-96770C92BCC9}"/>
              </a:ext>
            </a:extLst>
          </p:cNvPr>
          <p:cNvSpPr/>
          <p:nvPr/>
        </p:nvSpPr>
        <p:spPr>
          <a:xfrm>
            <a:off x="224645" y="1383763"/>
            <a:ext cx="4014415" cy="523220"/>
          </a:xfrm>
          <a:prstGeom prst="rect">
            <a:avLst/>
          </a:prstGeom>
          <a:solidFill>
            <a:srgbClr val="5E8EC8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TESI ANNUALI 2017-18</a:t>
            </a:r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FF08E17F-1AAA-4DA2-BA34-EACEC933F0A0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r="38111"/>
          <a:stretch/>
        </p:blipFill>
        <p:spPr>
          <a:xfrm>
            <a:off x="6624535" y="0"/>
            <a:ext cx="32724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223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D9F2D9A-C5B0-4B01-9F88-C1F01455D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84" y="110295"/>
            <a:ext cx="4807394" cy="1438492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F4B44737-850F-4AD4-AF66-EE4441B8F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156" y="1744776"/>
            <a:ext cx="6100423" cy="576571"/>
          </a:xfrm>
          <a:prstGeom prst="rect">
            <a:avLst/>
          </a:prstGeom>
          <a:ln>
            <a:noFill/>
          </a:ln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BB913EE-06DE-4625-B8E3-0F9932380B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156" y="2457627"/>
            <a:ext cx="6100423" cy="840969"/>
          </a:xfrm>
          <a:prstGeom prst="rect">
            <a:avLst/>
          </a:prstGeom>
          <a:ln>
            <a:noFill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544C5406-B6F8-490C-BB71-1370400CC4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157" y="3494585"/>
            <a:ext cx="6100422" cy="1100680"/>
          </a:xfrm>
          <a:prstGeom prst="rect">
            <a:avLst/>
          </a:prstGeom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31A6BFFD-D022-47C5-8949-6AC5D02B74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091" y="5768503"/>
            <a:ext cx="6071488" cy="787746"/>
          </a:xfrm>
          <a:prstGeom prst="rect">
            <a:avLst/>
          </a:prstGeom>
          <a:ln>
            <a:noFill/>
          </a:ln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6E1B2F19-9D16-4ED3-8DF8-972827E0077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7091" y="4762685"/>
            <a:ext cx="6071488" cy="852391"/>
          </a:xfrm>
          <a:prstGeom prst="rect">
            <a:avLst/>
          </a:prstGeom>
          <a:ln>
            <a:noFill/>
          </a:ln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1A95BF4B-C35E-4600-9A11-F183DFED467A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38111"/>
          <a:stretch/>
        </p:blipFill>
        <p:spPr>
          <a:xfrm>
            <a:off x="6624535" y="0"/>
            <a:ext cx="32724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990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60E6C98-B329-45EA-9F1C-D2CC82473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09" y="97743"/>
            <a:ext cx="4541723" cy="1361406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D722170-D213-4346-9CFE-FD724A90A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732" y="1892341"/>
            <a:ext cx="4685254" cy="427422"/>
          </a:xfrm>
          <a:prstGeom prst="rect">
            <a:avLst/>
          </a:prstGeom>
          <a:ln>
            <a:noFill/>
          </a:ln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50AB2218-F36A-416E-B307-AF1911C0BF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732" y="2510002"/>
            <a:ext cx="4691536" cy="623283"/>
          </a:xfrm>
          <a:prstGeom prst="rect">
            <a:avLst/>
          </a:prstGeom>
          <a:ln>
            <a:noFill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1D11868E-F5EB-4E2B-9D82-365B11B9EF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732" y="3323525"/>
            <a:ext cx="4685254" cy="440501"/>
          </a:xfrm>
          <a:prstGeom prst="rect">
            <a:avLst/>
          </a:prstGeom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C2864E71-4723-4ADF-8658-136D7E4CB2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7401" y="1848581"/>
            <a:ext cx="4685255" cy="857371"/>
          </a:xfrm>
          <a:prstGeom prst="rect">
            <a:avLst/>
          </a:prstGeom>
          <a:ln>
            <a:noFill/>
          </a:ln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5FE9DC5-B6DB-4027-B088-6188870221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07401" y="2841047"/>
            <a:ext cx="4685255" cy="463453"/>
          </a:xfrm>
          <a:prstGeom prst="rect">
            <a:avLst/>
          </a:prstGeom>
          <a:ln>
            <a:noFill/>
          </a:ln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C9244E9C-1B9E-40C8-9862-BBC6E85674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07401" y="3439595"/>
            <a:ext cx="4685255" cy="405521"/>
          </a:xfrm>
          <a:prstGeom prst="rect">
            <a:avLst/>
          </a:prstGeom>
          <a:ln>
            <a:noFill/>
          </a:ln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653F8D33-ABFE-4CEB-8815-21DB29B7DB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2210" y="5129231"/>
            <a:ext cx="6004310" cy="730341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D9D308EF-F514-4C86-9B65-6609306D68F0}"/>
              </a:ext>
            </a:extLst>
          </p:cNvPr>
          <p:cNvSpPr/>
          <p:nvPr/>
        </p:nvSpPr>
        <p:spPr>
          <a:xfrm>
            <a:off x="282484" y="4250678"/>
            <a:ext cx="4014415" cy="523220"/>
          </a:xfrm>
          <a:prstGeom prst="rect">
            <a:avLst/>
          </a:prstGeom>
          <a:solidFill>
            <a:srgbClr val="5E8EC8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TESI ANNUALI 2017-18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ADA274C-D5EE-49FF-8F9B-87D695EB2E6C}"/>
              </a:ext>
            </a:extLst>
          </p:cNvPr>
          <p:cNvCxnSpPr/>
          <p:nvPr/>
        </p:nvCxnSpPr>
        <p:spPr>
          <a:xfrm>
            <a:off x="4426086" y="4512288"/>
            <a:ext cx="514593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8530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8</Words>
  <Application>Microsoft Office PowerPoint</Application>
  <PresentationFormat>A4 (21x29,7 cm)</PresentationFormat>
  <Paragraphs>4</Paragraphs>
  <Slides>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Menolotto</dc:creator>
  <cp:lastModifiedBy>Daniele Menolotto</cp:lastModifiedBy>
  <cp:revision>6</cp:revision>
  <dcterms:created xsi:type="dcterms:W3CDTF">2017-09-23T18:18:25Z</dcterms:created>
  <dcterms:modified xsi:type="dcterms:W3CDTF">2017-09-23T21:48:08Z</dcterms:modified>
</cp:coreProperties>
</file>