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60" r:id="rId5"/>
    <p:sldId id="261" r:id="rId6"/>
    <p:sldId id="268" r:id="rId7"/>
    <p:sldId id="262" r:id="rId8"/>
    <p:sldId id="267" r:id="rId9"/>
    <p:sldId id="266" r:id="rId10"/>
    <p:sldId id="259" r:id="rId11"/>
    <p:sldId id="269" r:id="rId12"/>
    <p:sldId id="263" r:id="rId13"/>
    <p:sldId id="270" r:id="rId14"/>
    <p:sldId id="265" r:id="rId15"/>
    <p:sldId id="264" r:id="rId16"/>
    <p:sldId id="258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B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15F-4CCA-4489-A3EB-BBB7B243CBF2}" type="datetimeFigureOut">
              <a:rPr lang="it-IT" smtClean="0"/>
              <a:t>14/10/2017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24AD-D2CA-4F52-B700-1F8E9692D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5072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15F-4CCA-4489-A3EB-BBB7B243CBF2}" type="datetimeFigureOut">
              <a:rPr lang="it-IT" smtClean="0"/>
              <a:t>14/10/2017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24AD-D2CA-4F52-B700-1F8E9692D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20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15F-4CCA-4489-A3EB-BBB7B243CBF2}" type="datetimeFigureOut">
              <a:rPr lang="it-IT" smtClean="0"/>
              <a:t>14/10/2017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24AD-D2CA-4F52-B700-1F8E9692D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6060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15F-4CCA-4489-A3EB-BBB7B243CBF2}" type="datetimeFigureOut">
              <a:rPr lang="it-IT" smtClean="0"/>
              <a:t>14/10/2017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24AD-D2CA-4F52-B700-1F8E9692D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5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15F-4CCA-4489-A3EB-BBB7B243CBF2}" type="datetimeFigureOut">
              <a:rPr lang="it-IT" smtClean="0"/>
              <a:t>14/10/2017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24AD-D2CA-4F52-B700-1F8E9692D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279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15F-4CCA-4489-A3EB-BBB7B243CBF2}" type="datetimeFigureOut">
              <a:rPr lang="it-IT" smtClean="0"/>
              <a:t>14/10/2017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24AD-D2CA-4F52-B700-1F8E9692D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5432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15F-4CCA-4489-A3EB-BBB7B243CBF2}" type="datetimeFigureOut">
              <a:rPr lang="it-IT" smtClean="0"/>
              <a:t>14/10/2017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24AD-D2CA-4F52-B700-1F8E9692D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0880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15F-4CCA-4489-A3EB-BBB7B243CBF2}" type="datetimeFigureOut">
              <a:rPr lang="it-IT" smtClean="0"/>
              <a:t>14/10/2017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24AD-D2CA-4F52-B700-1F8E9692D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53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15F-4CCA-4489-A3EB-BBB7B243CBF2}" type="datetimeFigureOut">
              <a:rPr lang="it-IT" smtClean="0"/>
              <a:t>14/10/2017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24AD-D2CA-4F52-B700-1F8E9692D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5619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15F-4CCA-4489-A3EB-BBB7B243CBF2}" type="datetimeFigureOut">
              <a:rPr lang="it-IT" smtClean="0"/>
              <a:t>14/10/2017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24AD-D2CA-4F52-B700-1F8E9692D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83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15F-4CCA-4489-A3EB-BBB7B243CBF2}" type="datetimeFigureOut">
              <a:rPr lang="it-IT" smtClean="0"/>
              <a:t>14/10/2017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24AD-D2CA-4F52-B700-1F8E9692D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9840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A515F-4CCA-4489-A3EB-BBB7B243CBF2}" type="datetimeFigureOut">
              <a:rPr lang="it-IT" smtClean="0"/>
              <a:t>14/10/2017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524AD-D2CA-4F52-B700-1F8E9692D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450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756844" y="894750"/>
            <a:ext cx="81504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Chi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2183803" y="2833742"/>
            <a:ext cx="98988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l’ha detto?</a:t>
            </a:r>
            <a:endParaRPr lang="it-IT" sz="120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9095814" y="197295"/>
            <a:ext cx="12100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5440007" y="468029"/>
            <a:ext cx="12100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756844" y="4039568"/>
            <a:ext cx="12100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5181823" y="4919008"/>
            <a:ext cx="12100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9606802" y="4620481"/>
            <a:ext cx="12100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5338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8797152" y="5309583"/>
            <a:ext cx="2483021" cy="120318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805210" y="5309584"/>
            <a:ext cx="2483021" cy="120318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801181" y="5309583"/>
            <a:ext cx="2483021" cy="1203183"/>
          </a:xfrm>
          <a:prstGeom prst="rect">
            <a:avLst/>
          </a:prstGeom>
          <a:solidFill>
            <a:srgbClr val="FF8BB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805210" y="5434120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GIORGIO LA PIRA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801181" y="5434119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GIUSEPPE LAZZATI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797151" y="5434118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VITTORIO BACHELET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797151" y="901499"/>
            <a:ext cx="2483021" cy="3159237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55182" y="788610"/>
            <a:ext cx="780987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4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 POPOLI RIVIERASCHI DEL MEDITERRANEO HANNO, INFATTI, CHE LO VOGLIANO O MENO, UN COMUNE DESTINO. ESSI HANNO ESERCITATO UNA INFLUENZA DECISIVA NEL PASSATO DELLA STORIA DELL'UMANITÀ</a:t>
            </a:r>
            <a:endParaRPr lang="it-IT" sz="34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8797151" y="4060735"/>
            <a:ext cx="2483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GIORGIO</a:t>
            </a:r>
          </a:p>
          <a:p>
            <a:pPr algn="ctr"/>
            <a:r>
              <a:rPr lang="it-IT" sz="2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LA PIRA</a:t>
            </a:r>
            <a:endParaRPr lang="it-IT" sz="20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22"/>
          <a:stretch/>
        </p:blipFill>
        <p:spPr>
          <a:xfrm>
            <a:off x="8797150" y="923014"/>
            <a:ext cx="2483021" cy="3149907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105745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8797152" y="5309583"/>
            <a:ext cx="2483021" cy="120318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805210" y="5309584"/>
            <a:ext cx="2483021" cy="120318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801181" y="5309583"/>
            <a:ext cx="2483021" cy="1203183"/>
          </a:xfrm>
          <a:prstGeom prst="rect">
            <a:avLst/>
          </a:prstGeom>
          <a:solidFill>
            <a:srgbClr val="FF8BB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805210" y="5434120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GIORGIO LA PIRA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801181" y="5434119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GIUSEPPE LAZZATI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797151" y="5434118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VITTORIO BACHELET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797151" y="901499"/>
            <a:ext cx="2483021" cy="3159237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55182" y="788610"/>
            <a:ext cx="813260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2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LIBERO FISCHIO IN LIBERO STATO</a:t>
            </a:r>
            <a:endParaRPr lang="it-IT" sz="72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8797151" y="4060735"/>
            <a:ext cx="2483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SANDRO</a:t>
            </a:r>
          </a:p>
          <a:p>
            <a:pPr algn="ctr"/>
            <a:r>
              <a:rPr lang="it-IT" sz="2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PERTINI</a:t>
            </a:r>
            <a:endParaRPr lang="it-IT" sz="20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06" t="18954" r="25486" b="4183"/>
          <a:stretch/>
        </p:blipFill>
        <p:spPr>
          <a:xfrm>
            <a:off x="8799755" y="901498"/>
            <a:ext cx="2480417" cy="3162748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115072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8797152" y="5309583"/>
            <a:ext cx="2483021" cy="120318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805210" y="5309584"/>
            <a:ext cx="2483021" cy="120318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801181" y="5309583"/>
            <a:ext cx="2483021" cy="1203183"/>
          </a:xfrm>
          <a:prstGeom prst="rect">
            <a:avLst/>
          </a:prstGeom>
          <a:solidFill>
            <a:srgbClr val="FF8BB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805210" y="5434120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GIORGIO LA PIRA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801181" y="5434119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GIUSEPPE LAZZATI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797151" y="5434118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VITTORIO BACHELET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797151" y="901499"/>
            <a:ext cx="2483021" cy="3159237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55182" y="788610"/>
            <a:ext cx="78098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 È UN MODO DIFFUSO DI FARE POLITICA CHE NON SI LIMITA ALLA PARTECIPAZIONE NEI PARTITI E NELLE ISTITUZIONI, MA CHE RIGUARDA AD ES. IL COMPETENTE ESERCIZIO DI UN MESTIERE E DI UNA PROFESSIONE, CHE RAPPRESENTA IN SÉ UN ALTO VALORE POLITICO.</a:t>
            </a:r>
            <a:endParaRPr lang="it-IT" sz="30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8228" y="901498"/>
            <a:ext cx="2483021" cy="3159237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  <p:sp>
        <p:nvSpPr>
          <p:cNvPr id="15" name="CasellaDiTesto 14"/>
          <p:cNvSpPr txBox="1"/>
          <p:nvPr/>
        </p:nvSpPr>
        <p:spPr>
          <a:xfrm>
            <a:off x="8797151" y="4060735"/>
            <a:ext cx="2483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VITTORIO BACHELET</a:t>
            </a:r>
            <a:endParaRPr lang="it-IT" sz="20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05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8797152" y="5309583"/>
            <a:ext cx="2483021" cy="120318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805210" y="5309584"/>
            <a:ext cx="2483021" cy="120318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801181" y="5309583"/>
            <a:ext cx="2483021" cy="1203183"/>
          </a:xfrm>
          <a:prstGeom prst="rect">
            <a:avLst/>
          </a:prstGeom>
          <a:solidFill>
            <a:srgbClr val="FF8BB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805210" y="5434120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GIORGIO LA PIRA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801181" y="5434119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GIUSEPPE LAZZATI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797151" y="5434118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VITTORIO BACHELET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797151" y="901499"/>
            <a:ext cx="2483021" cy="3159237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55182" y="788610"/>
            <a:ext cx="81326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LA POLITICA È FORSE L’UNICA PROFESSIONE PER LA QUALE NON SI RITIENE NECESSARIO ALCUNA PREPARAZIONE</a:t>
            </a:r>
            <a:endParaRPr lang="it-IT" sz="4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8797151" y="4060735"/>
            <a:ext cx="2483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ROBERT LOUIS STEVENSON</a:t>
            </a:r>
            <a:endParaRPr lang="it-IT" sz="20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6" r="46145" b="20127"/>
          <a:stretch/>
        </p:blipFill>
        <p:spPr>
          <a:xfrm>
            <a:off x="8795156" y="895842"/>
            <a:ext cx="2485016" cy="3164892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231797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8797152" y="5309583"/>
            <a:ext cx="2483021" cy="120318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805210" y="5309584"/>
            <a:ext cx="2483021" cy="120318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801181" y="5309583"/>
            <a:ext cx="2483021" cy="1203183"/>
          </a:xfrm>
          <a:prstGeom prst="rect">
            <a:avLst/>
          </a:prstGeom>
          <a:solidFill>
            <a:srgbClr val="FF8BB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805210" y="5434120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GIORGIO LA PIRA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801181" y="5434119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GIUSEPPE LAZZATI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797151" y="5434118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VITTORIO BACHELET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797151" y="901499"/>
            <a:ext cx="2483021" cy="3159237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55182" y="788610"/>
            <a:ext cx="813260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BISOGNA AMARE IL TEMPO IN CUI SI VIVE  CON QUELL’INTELLIGENZA CRITICA CHE SA COGLIERE CIÒ CHE VI È DI BUONO E CIÒ CHE VA EVITATO, IMPEGNANDOSI A POTENZIARE CIÒ CHE È VALIDO, DA QUALUNQUE PARTE VENGA, ANCHE DA COLORO CHE SONO IDEOLOGICAMENTE E POLITICAMENTE DIVERSI, SAPENDO CHE IL NOSTRO COMPITO È QUELLO DI POTENZIARE LA VERITÀ</a:t>
            </a:r>
            <a:endParaRPr lang="it-IT" sz="26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8797151" y="4060735"/>
            <a:ext cx="2483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GIUSEPPE LAZZATI</a:t>
            </a:r>
            <a:endParaRPr lang="it-IT" sz="20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55" r="24210"/>
          <a:stretch/>
        </p:blipFill>
        <p:spPr>
          <a:xfrm>
            <a:off x="8798228" y="901499"/>
            <a:ext cx="2481944" cy="3149907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14655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8797152" y="5309583"/>
            <a:ext cx="2483021" cy="120318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805210" y="5309584"/>
            <a:ext cx="2483021" cy="120318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801181" y="5309583"/>
            <a:ext cx="2483021" cy="1203183"/>
          </a:xfrm>
          <a:prstGeom prst="rect">
            <a:avLst/>
          </a:prstGeom>
          <a:solidFill>
            <a:srgbClr val="FF8BB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805210" y="5434120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GIORGIO LA PIRA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801181" y="5434119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GIUSEPPE LAZZATI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797151" y="5434118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VITTORIO BACHELET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797151" y="901499"/>
            <a:ext cx="2483021" cy="3159237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55182" y="788610"/>
            <a:ext cx="78098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LA CRISI È STATA DETERMINATA DALL'ESPULSIONE DI QUESTO PRIMATO CONTEMPLATIVO DEI VALORI DELL'UOMO</a:t>
            </a:r>
            <a:endParaRPr lang="it-IT" sz="44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8797151" y="4060735"/>
            <a:ext cx="2483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GIORGIO</a:t>
            </a:r>
          </a:p>
          <a:p>
            <a:pPr algn="ctr"/>
            <a:r>
              <a:rPr lang="it-IT" sz="2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LA PIRA</a:t>
            </a:r>
            <a:endParaRPr lang="it-IT" sz="20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22"/>
          <a:stretch/>
        </p:blipFill>
        <p:spPr>
          <a:xfrm>
            <a:off x="8797150" y="923014"/>
            <a:ext cx="2483021" cy="3149907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50534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8797152" y="5309583"/>
            <a:ext cx="2483021" cy="120318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805210" y="5309584"/>
            <a:ext cx="2483021" cy="120318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801181" y="5309583"/>
            <a:ext cx="2483021" cy="1203183"/>
          </a:xfrm>
          <a:prstGeom prst="rect">
            <a:avLst/>
          </a:prstGeom>
          <a:solidFill>
            <a:srgbClr val="FF8BB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805210" y="5434120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GIORGIO LA PIRA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801181" y="5434119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GIUSEPPE LAZZATI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797151" y="5434118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VITTORIO BACHELET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797151" y="901499"/>
            <a:ext cx="2483021" cy="3159237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55182" y="788610"/>
            <a:ext cx="7809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FAI BENE CIÒ CHE SEI CHIAMATO A FARE</a:t>
            </a:r>
            <a:endParaRPr lang="it-IT" sz="60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8228" y="901498"/>
            <a:ext cx="2483021" cy="3159237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  <p:sp>
        <p:nvSpPr>
          <p:cNvPr id="15" name="CasellaDiTesto 14"/>
          <p:cNvSpPr txBox="1"/>
          <p:nvPr/>
        </p:nvSpPr>
        <p:spPr>
          <a:xfrm>
            <a:off x="8797151" y="4060735"/>
            <a:ext cx="2483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VITTORIO BACHELET</a:t>
            </a:r>
            <a:endParaRPr lang="it-IT" sz="20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70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8228" y="901498"/>
            <a:ext cx="2483021" cy="3159237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22"/>
          <a:stretch/>
        </p:blipFill>
        <p:spPr>
          <a:xfrm>
            <a:off x="805211" y="910828"/>
            <a:ext cx="2483021" cy="3149907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55" r="24210"/>
          <a:stretch/>
        </p:blipFill>
        <p:spPr>
          <a:xfrm>
            <a:off x="4802258" y="910828"/>
            <a:ext cx="2481944" cy="3149907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805210" y="4208106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GIORGIO LA PIRA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801719" y="4208106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GIUSEPPE LAZZATI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798228" y="4208106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VITTORIO BACHELET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805210" y="5309584"/>
            <a:ext cx="2483021" cy="120318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801181" y="5309583"/>
            <a:ext cx="2483021" cy="1203183"/>
          </a:xfrm>
          <a:prstGeom prst="rect">
            <a:avLst/>
          </a:prstGeom>
          <a:solidFill>
            <a:srgbClr val="FF8BB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8797152" y="5309583"/>
            <a:ext cx="2483021" cy="120318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628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8797152" y="5309583"/>
            <a:ext cx="2483021" cy="120318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805210" y="5309584"/>
            <a:ext cx="2483021" cy="120318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801181" y="5309583"/>
            <a:ext cx="2483021" cy="1203183"/>
          </a:xfrm>
          <a:prstGeom prst="rect">
            <a:avLst/>
          </a:prstGeom>
          <a:solidFill>
            <a:srgbClr val="FF8BB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805210" y="4208106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GIORGIO LA PIRA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801719" y="4208106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GIUSEPPE LAZZATI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798228" y="4208106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VITTORIO BACHELET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797151" y="901499"/>
            <a:ext cx="2483021" cy="3159237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594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1.85185E-6 L -0.00013 0.179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898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1.85185E-6 L 0.00065 0.1796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898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185E-6 L 0.00078 0.1782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891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8797152" y="5309583"/>
            <a:ext cx="2483021" cy="120318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805210" y="5309584"/>
            <a:ext cx="2483021" cy="120318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801181" y="5309583"/>
            <a:ext cx="2483021" cy="1203183"/>
          </a:xfrm>
          <a:prstGeom prst="rect">
            <a:avLst/>
          </a:prstGeom>
          <a:solidFill>
            <a:srgbClr val="FF8BB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805210" y="5434120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GIORGIO LA PIRA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801181" y="5434119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GIUSEPPE LAZZATI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797151" y="5434118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VITTORIO BACHELET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797151" y="901499"/>
            <a:ext cx="2483021" cy="3159237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55182" y="788610"/>
            <a:ext cx="78098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È POSSIBILE RENDERE IL GIOVANE CAPACE DI SCEGLIERE, E PREPARARLO AD ESSERE UN CONQUISTATORE DELLA LIBERTÀ: EDUCARE ALLA ROTTURA SIGNIFICA ALLORA SOLTANTO EDUCARE A EFFETTUARE LE SCELTE, NON FORNIRE LE SCELTE GIÀ FATTE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8797151" y="4060735"/>
            <a:ext cx="2483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GIUSEPPE LAZZATI</a:t>
            </a:r>
            <a:endParaRPr lang="it-IT" sz="20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55" r="24210"/>
          <a:stretch/>
        </p:blipFill>
        <p:spPr>
          <a:xfrm>
            <a:off x="8798228" y="901499"/>
            <a:ext cx="2481944" cy="3149907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2402063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8797152" y="5309583"/>
            <a:ext cx="2483021" cy="120318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805210" y="5309584"/>
            <a:ext cx="2483021" cy="120318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801181" y="5309583"/>
            <a:ext cx="2483021" cy="1203183"/>
          </a:xfrm>
          <a:prstGeom prst="rect">
            <a:avLst/>
          </a:prstGeom>
          <a:solidFill>
            <a:srgbClr val="FF8BB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805210" y="5434120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GIORGIO LA PIRA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801181" y="5434119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GIUSEPPE LAZZATI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797151" y="5434118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VITTORIO BACHELET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797151" y="901499"/>
            <a:ext cx="2483021" cy="3159237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55182" y="788610"/>
            <a:ext cx="78098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L’IMPEGNO POLITICO NON È ALTRO CHE UNA DIMENSIONE DEL PIÙ GENERALE ED ESSENZIALE IMPEGNO A SERVIZIO DELL’UOMO</a:t>
            </a:r>
            <a:endParaRPr lang="it-IT" sz="44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8228" y="901498"/>
            <a:ext cx="2483021" cy="3159237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  <p:sp>
        <p:nvSpPr>
          <p:cNvPr id="15" name="CasellaDiTesto 14"/>
          <p:cNvSpPr txBox="1"/>
          <p:nvPr/>
        </p:nvSpPr>
        <p:spPr>
          <a:xfrm>
            <a:off x="8797151" y="4060735"/>
            <a:ext cx="2483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VITTORIO BACHELET</a:t>
            </a:r>
            <a:endParaRPr lang="it-IT" sz="20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59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8797152" y="5309583"/>
            <a:ext cx="2483021" cy="120318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805210" y="5309584"/>
            <a:ext cx="2483021" cy="120318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801181" y="5309583"/>
            <a:ext cx="2483021" cy="1203183"/>
          </a:xfrm>
          <a:prstGeom prst="rect">
            <a:avLst/>
          </a:prstGeom>
          <a:solidFill>
            <a:srgbClr val="FF8BB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805210" y="5434120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GIORGIO LA PIRA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801181" y="5434119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GIUSEPPE LAZZATI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797151" y="5434118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VITTORIO BACHELET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797151" y="901499"/>
            <a:ext cx="2483021" cy="3159237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55182" y="788610"/>
            <a:ext cx="813260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2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LA POLITICA È L’ARTE DEL POSSIBILE</a:t>
            </a:r>
            <a:endParaRPr lang="it-IT" sz="72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8797151" y="4060735"/>
            <a:ext cx="2483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OTTO VON BISMARCK</a:t>
            </a:r>
            <a:endParaRPr lang="it-IT" sz="20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5222"/>
          <a:stretch/>
        </p:blipFill>
        <p:spPr>
          <a:xfrm>
            <a:off x="8797151" y="901498"/>
            <a:ext cx="2504279" cy="3159237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2912188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8797152" y="5309583"/>
            <a:ext cx="2483021" cy="120318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805210" y="5309584"/>
            <a:ext cx="2483021" cy="120318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801181" y="5309583"/>
            <a:ext cx="2483021" cy="1203183"/>
          </a:xfrm>
          <a:prstGeom prst="rect">
            <a:avLst/>
          </a:prstGeom>
          <a:solidFill>
            <a:srgbClr val="FF8BB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805210" y="5434120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GIORGIO LA PIRA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801181" y="5434119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GIUSEPPE LAZZATI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797151" y="5434118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VITTORIO BACHELET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797151" y="901499"/>
            <a:ext cx="2483021" cy="3159237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55182" y="788610"/>
            <a:ext cx="78098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PERCHÉ IL DISARMO PRODUCA LA PACE, BISOGNA -COME SI DICEVA- USARE IL METODO D'ISAIA: CONVERTIRE, CIOÈ, IN INVESTIMENTI DI PACE GLI INVESTIMENTI DI GUERRA: TRASFORMARE IN ARATRI LE BOMBE, IN ASTRONAVI DI PACE I MISSILI DI GUERRA!</a:t>
            </a:r>
            <a:endParaRPr lang="it-IT" sz="30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8797151" y="4060735"/>
            <a:ext cx="2483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GIORGIO</a:t>
            </a:r>
          </a:p>
          <a:p>
            <a:pPr algn="ctr"/>
            <a:r>
              <a:rPr lang="it-IT" sz="2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LA PIRA</a:t>
            </a:r>
            <a:endParaRPr lang="it-IT" sz="20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22"/>
          <a:stretch/>
        </p:blipFill>
        <p:spPr>
          <a:xfrm>
            <a:off x="8797150" y="923014"/>
            <a:ext cx="2483021" cy="3149907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305364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8797152" y="5309583"/>
            <a:ext cx="2483021" cy="120318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805210" y="5309584"/>
            <a:ext cx="2483021" cy="120318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801181" y="5309583"/>
            <a:ext cx="2483021" cy="1203183"/>
          </a:xfrm>
          <a:prstGeom prst="rect">
            <a:avLst/>
          </a:prstGeom>
          <a:solidFill>
            <a:srgbClr val="FF8BB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805210" y="5434120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GIORGIO LA PIRA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801181" y="5434119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GIUSEPPE LAZZATI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797151" y="5434118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VITTORIO BACHELET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797151" y="901499"/>
            <a:ext cx="2483021" cy="3159237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55182" y="788610"/>
            <a:ext cx="813260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HO IMPARATO CHE IL PROBLEMA DEGLI ALTRI È UGUALE AL MIO. SORTIRNE TUTTI INSIEME È POLITICA. SORTIRNE DA SOLI È AVARIZIA. </a:t>
            </a:r>
            <a:endParaRPr lang="it-IT" sz="42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8797151" y="4060735"/>
            <a:ext cx="2483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DON LORENZO MILANI</a:t>
            </a:r>
            <a:endParaRPr lang="it-IT" sz="20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1" r="19053"/>
          <a:stretch/>
        </p:blipFill>
        <p:spPr>
          <a:xfrm>
            <a:off x="8773641" y="910827"/>
            <a:ext cx="2506531" cy="3149907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286528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8797152" y="5309583"/>
            <a:ext cx="2483021" cy="120318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805210" y="5309584"/>
            <a:ext cx="2483021" cy="120318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801181" y="5309583"/>
            <a:ext cx="2483021" cy="1203183"/>
          </a:xfrm>
          <a:prstGeom prst="rect">
            <a:avLst/>
          </a:prstGeom>
          <a:solidFill>
            <a:srgbClr val="FF8BB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805210" y="5434120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GIORGIO LA PIRA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801181" y="5434119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GIUSEPPE LAZZATI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797151" y="5434118"/>
            <a:ext cx="248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VITTORIO BACHELET</a:t>
            </a:r>
            <a:endParaRPr lang="it-IT" sz="28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797151" y="901499"/>
            <a:ext cx="2483021" cy="3159237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55182" y="788610"/>
            <a:ext cx="7809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IL LAICO È UN UOMO CHE SA CHE IL MONDO ESISTE</a:t>
            </a:r>
            <a:endParaRPr lang="it-IT" sz="60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8797151" y="4060735"/>
            <a:ext cx="2483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GIUSEPPE LAZZATI</a:t>
            </a:r>
            <a:endParaRPr lang="it-IT" sz="2000" b="1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55" r="24210"/>
          <a:stretch/>
        </p:blipFill>
        <p:spPr>
          <a:xfrm>
            <a:off x="8798228" y="901499"/>
            <a:ext cx="2481944" cy="3149907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179363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462</Words>
  <Application>Microsoft Office PowerPoint</Application>
  <PresentationFormat>Widescreen</PresentationFormat>
  <Paragraphs>82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Maurizio Lazzarin</dc:creator>
  <cp:lastModifiedBy>Maurizio Lazzarin</cp:lastModifiedBy>
  <cp:revision>16</cp:revision>
  <dcterms:created xsi:type="dcterms:W3CDTF">2017-10-14T14:52:47Z</dcterms:created>
  <dcterms:modified xsi:type="dcterms:W3CDTF">2017-10-14T21:09:58Z</dcterms:modified>
</cp:coreProperties>
</file>