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92" r:id="rId5"/>
    <p:sldId id="284" r:id="rId6"/>
    <p:sldId id="291" r:id="rId7"/>
    <p:sldId id="285" r:id="rId8"/>
    <p:sldId id="286" r:id="rId9"/>
    <p:sldId id="288" r:id="rId10"/>
    <p:sldId id="289" r:id="rId11"/>
    <p:sldId id="293" r:id="rId12"/>
    <p:sldId id="287" r:id="rId13"/>
    <p:sldId id="294" r:id="rId14"/>
    <p:sldId id="295" r:id="rId15"/>
    <p:sldId id="296" r:id="rId16"/>
    <p:sldId id="297" r:id="rId17"/>
    <p:sldId id="298" r:id="rId18"/>
    <p:sldId id="29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A91C"/>
    <a:srgbClr val="D4CF0A"/>
    <a:srgbClr val="FBF9AD"/>
    <a:srgbClr val="F0F03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4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65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7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6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4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3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3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7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8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4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35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8810-D6F6-468C-9A5B-69D377675521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09F7-F492-41F1-9D31-4F399A9B0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9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3695"/>
          <a:stretch/>
        </p:blipFill>
        <p:spPr>
          <a:xfrm>
            <a:off x="0" y="0"/>
            <a:ext cx="12192000" cy="686839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60418" y="845622"/>
            <a:ext cx="413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Diocesi di Concordia-Pordenone</a:t>
            </a:r>
            <a:endParaRPr lang="it-IT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2673" y="3602038"/>
            <a:ext cx="3958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PREGHIERA</a:t>
            </a:r>
          </a:p>
          <a:p>
            <a:r>
              <a:rPr lang="it-IT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</a:t>
            </a:r>
            <a:r>
              <a:rPr lang="it-IT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 la FESTA</a:t>
            </a:r>
          </a:p>
          <a:p>
            <a:r>
              <a:rPr lang="it-IT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dell’ADESIONE</a:t>
            </a:r>
          </a:p>
          <a:p>
            <a:r>
              <a:rPr lang="it-IT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2020-2021</a:t>
            </a:r>
            <a:endParaRPr lang="it-IT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49877" y="1269134"/>
            <a:ext cx="10692246" cy="501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Nell’ora della prova e dello smarrimento</a:t>
            </a:r>
            <a:b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Donaci il tuo Spirito, </a:t>
            </a:r>
            <a:r>
              <a:rPr lang="it-IT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Signore</a:t>
            </a:r>
            <a:endParaRPr lang="it-IT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Nella 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tentazione e nella fragilità</a:t>
            </a:r>
            <a:b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Donaci il tuo Spirito, </a:t>
            </a:r>
            <a:r>
              <a:rPr lang="it-IT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Signore</a:t>
            </a:r>
            <a:endParaRPr lang="it-IT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Nella 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decisione di rimanere in Te e nella tua amicizia</a:t>
            </a:r>
            <a:b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Donaci il tuo Spirito, Signore</a:t>
            </a:r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92" y="1103173"/>
            <a:ext cx="5974598" cy="46516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36190" y="1997837"/>
            <a:ext cx="5955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NUOVO ANNO ASSOCIATIVO</a:t>
            </a:r>
          </a:p>
          <a:p>
            <a:pPr algn="ctr"/>
            <a:endParaRPr lang="it-IT" sz="4500" b="1" i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it-IT" sz="45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VELE SPIEGATE!</a:t>
            </a:r>
            <a:endParaRPr lang="it-IT" sz="4000" i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47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88818" y="365125"/>
            <a:ext cx="10893137" cy="327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Ascoltate la Parola del Signore dal Vangelo secondo Luca </a:t>
            </a:r>
            <a:r>
              <a:rPr lang="it-IT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it-IT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it-IT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Lc 5,1-11)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Mentre la folla gli faceva ressa attorno per ascoltare la parola di Dio, Gesù, stando presso il lago di </a:t>
            </a:r>
            <a:r>
              <a:rPr lang="it-IT" sz="27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Gennèsaret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vide due barche accostate alla sponda. I pescatori erano scesi e lavavano le reti.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Salì in una barca, che era di Simone, e lo pregò di scostarsi un poco da terra. Sedette e insegnava alle folle dalla barca.</a:t>
            </a:r>
            <a:endParaRPr lang="it-IT" sz="27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49431" y="84570"/>
            <a:ext cx="10893137" cy="693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4 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Quando ebbe finito di parlare, disse a Simone: "Prendi il largo e gettate le vostre reti per la pesca".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Simone rispose: "Maestro, abbiamo faticato tutta la notte e non abbiamo preso nulla; ma sulla tua parola getterò le reti". </a:t>
            </a:r>
            <a:endParaRPr lang="it-IT" sz="27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it-IT" sz="27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Fecero così e presero una quantità enorme di pesci e le loro reti quasi si rompevano.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7 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Allora fecero cenno ai compagni dell'altra barca, che venissero ad aiutarli. Essi vennero e riempirono tutte e due le barche fino a farle quasi affondare.</a:t>
            </a:r>
            <a:r>
              <a:rPr lang="it-IT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8 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Al vedere questo, Simon Pietro si gettò alle ginocchia di Gesù, dicendo: "Signore, </a:t>
            </a:r>
            <a:r>
              <a:rPr lang="it-IT" sz="27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allontànati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da me, perché sono un peccatore". </a:t>
            </a:r>
            <a:endParaRPr lang="it-IT" sz="27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it-IT" sz="27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Lo stupore infatti aveva invaso lui e tutti quelli che erano con lui, per la pesca che avevano fatto;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10 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così pure Giacomo e Giovanni, figli di Zebedeo, che erano soci di Simone. Gesù disse a Simone: "Non temere; d'ora in poi sarai pescatore di uomini". </a:t>
            </a:r>
            <a:r>
              <a:rPr lang="it-IT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11 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E, tirate le barche a terra, lasciarono tutto e lo seguirono.</a:t>
            </a:r>
            <a:endParaRPr lang="it-IT" sz="27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92" y="1103173"/>
            <a:ext cx="5974598" cy="46516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36190" y="2344085"/>
            <a:ext cx="59558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PREGHIAMO</a:t>
            </a:r>
          </a:p>
          <a:p>
            <a:pPr algn="ctr"/>
            <a:r>
              <a:rPr lang="it-IT" sz="4500" i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</a:t>
            </a:r>
            <a:r>
              <a:rPr lang="it-IT" sz="45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 e con tutta</a:t>
            </a:r>
          </a:p>
          <a:p>
            <a:pPr algn="ctr"/>
            <a:r>
              <a:rPr lang="it-IT" sz="4500" i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</a:t>
            </a:r>
            <a:r>
              <a:rPr lang="it-IT" sz="45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’AC italiana</a:t>
            </a:r>
            <a:endParaRPr lang="it-IT" sz="4000" i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81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49431" y="436685"/>
            <a:ext cx="10893137" cy="659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Per gli aderenti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all’Azione Cattolica: il Signore che accompagna la storia con amore benedica il loro cammino di formazione, di servizio, di testimonianza. Preghiamo. </a:t>
            </a:r>
            <a:endParaRPr lang="it-IT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 </a:t>
            </a:r>
            <a:r>
              <a:rPr lang="it-IT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responsabili e gli educatori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dell’Azione Cattolica parrocchiale, perché guardando a Colui che è venuto a servire e dare la vita trovino linfa e forza per il loro impegno. Preghiamo.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 </a:t>
            </a:r>
            <a:r>
              <a:rPr lang="it-IT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gli adulti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dell’Azione Cattolica: perché vivano questo tempo nella fiducia e non nella paura, nella speranza e non nel rimpianto e siano esempio di dedizione e di bontà in ogni ambiente di vita e per le generazioni più giovani. Preghiamo.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49431" y="1169886"/>
            <a:ext cx="10893137" cy="451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Per i giovani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dell’Azione Cattolica e per tutti i giovani: possano abitare questo tempo condividendo entusiasmo e creatività, promuovendo l’annuncio anche nel vasto mondo digitale. E trovino comunità attente alla loro voce e fraterne nel comune cammino verso il Regno. </a:t>
            </a:r>
            <a:r>
              <a:rPr lang="it-IT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Preghiamo.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 </a:t>
            </a:r>
            <a:r>
              <a:rPr lang="it-IT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ragazzi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dell’ACR: seguano Cristo, Parola del Padre; con Lui ed in Lui diventino “buona notizia”, Vangelo vivo tra i loro amici e nelle loro famiglie. Preghiamo.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39536" y="160860"/>
            <a:ext cx="7505699" cy="661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cap="small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Canto finale: </a:t>
            </a:r>
            <a:r>
              <a:rPr lang="it-IT" sz="2400" b="1" i="1" cap="small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  sei</a:t>
            </a:r>
            <a:endParaRPr lang="it-IT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 sei la prima stella del mattino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 sei la nostra grande nostalgia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 sei il cielo chiaro dopo la paura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dopo la paura di esserci perduti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tornerà la vita in questo mare.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5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Soffierà </a:t>
            </a:r>
            <a:r>
              <a:rPr lang="it-IT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soffierà</a:t>
            </a:r>
            <a:r>
              <a:rPr lang="it-IT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il vento forte della vita</a:t>
            </a:r>
            <a:endParaRPr lang="it-IT" sz="2400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Soffierà sulle vele e le gonfierà di te.</a:t>
            </a:r>
            <a:endParaRPr lang="it-IT" sz="2400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Soffierà </a:t>
            </a:r>
            <a:r>
              <a:rPr lang="it-IT" sz="2400" b="1" i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soffierà</a:t>
            </a:r>
            <a:r>
              <a:rPr lang="it-IT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il vento forte della vita</a:t>
            </a:r>
            <a:endParaRPr lang="it-IT" sz="2400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Soffierà sulle vele e le gonfierà di te.</a:t>
            </a:r>
            <a:endParaRPr lang="it-IT" sz="2400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5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 </a:t>
            </a:r>
            <a:endParaRPr lang="it-IT" sz="15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 sei l’unico volto della pace,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 sei speranza delle nostre mani,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tusei</a:t>
            </a: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il vento nuovo sulle nostre ali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sulle nostre ali soffierà la vita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gonfierà le vele per questo mare.</a:t>
            </a:r>
            <a:endParaRPr lang="it-IT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3695"/>
          <a:stretch/>
        </p:blipFill>
        <p:spPr>
          <a:xfrm>
            <a:off x="0" y="0"/>
            <a:ext cx="12192000" cy="686839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60418" y="845622"/>
            <a:ext cx="413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Diocesi di Concordia-Pordenone</a:t>
            </a:r>
            <a:endParaRPr lang="it-IT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72300" y="5484235"/>
            <a:ext cx="49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Preghiera a Maria</a:t>
            </a:r>
            <a:endParaRPr lang="it-IT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686"/>
          <a:stretch/>
        </p:blipFill>
        <p:spPr>
          <a:xfrm>
            <a:off x="0" y="0"/>
            <a:ext cx="12192000" cy="68476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4883" r="20286"/>
          <a:stretch/>
        </p:blipFill>
        <p:spPr>
          <a:xfrm>
            <a:off x="529936" y="2433333"/>
            <a:ext cx="4364182" cy="41158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45232" y="5699909"/>
            <a:ext cx="679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Intervista a Luca </a:t>
            </a:r>
            <a:r>
              <a:rPr lang="it-IT" sz="2800" dirty="0" err="1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Vizzon</a:t>
            </a:r>
            <a:r>
              <a:rPr lang="it-IT" sz="28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it-IT" sz="28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8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Traversata atlantica</a:t>
            </a:r>
            <a:r>
              <a:rPr lang="it-IT" sz="28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(ottobre 1993)</a:t>
            </a:r>
            <a:endParaRPr lang="it-IT" sz="28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39536" y="160860"/>
            <a:ext cx="7505699" cy="656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300" b="1" cap="small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Canto inziale: </a:t>
            </a:r>
            <a:r>
              <a:rPr lang="it-IT" sz="2300" b="1" i="1" cap="small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Vieni e seguimi</a:t>
            </a:r>
            <a:endParaRPr lang="it-IT" sz="2300" dirty="0" smtClean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Lascia che il mondo vada per la sua strada.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Lascia che l'uomo ritorni alla sua casa.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Lascia che la gente accumuli la sua fortuna.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 tu, tu vieni e seguimi, tu vieni e seguimi.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Lascia che la barca in mare spieghi la vela.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Lascia che trovi affetto chi segue il cuore.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Lascia che dall'albero cadano i frutti maturi.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 tu, tu vieni e seguimi, tu vieni e seguimi.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sarai luce per gli uomini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sarai sale della terra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nel mondo deserto aprirai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una strada nuova. (2v)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per questa strada va', va'</a:t>
            </a:r>
            <a:b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23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non voltarti indietro, va'.  ...e non voltarti indietro.</a:t>
            </a:r>
            <a:endParaRPr lang="it-IT" sz="2300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92" y="1103173"/>
            <a:ext cx="5974598" cy="46516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41127" y="2690334"/>
            <a:ext cx="4412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INIZIO DELLA NAVIGAZIONE</a:t>
            </a:r>
            <a:endParaRPr lang="it-IT" sz="4500" i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39536" y="160860"/>
            <a:ext cx="7505699" cy="642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Spirito che aleggi sulle acque,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calma in noi le dissonanze,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flutti inquieti,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il rumore delle parole,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turbini di vanità,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fa sorgere nel silenzio la Parola che ci ricrea.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Spirito che in un sospiro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sussurri al nostro spirito il Nome del Padre,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vieni a radunare tutti inostri desideri,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falli crescere in fascio di luce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che sia risposta alla tua luce,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 Parola del Giorno nuovo.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Spirito di Dio,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linfa d’amore dell’albero immenso su cui ci innesti,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che tutti i nostri fratelli ci appaiano come un dono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nel grande Corpo in cui matura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 Parola di comunione. Amen.</a:t>
            </a:r>
            <a:endParaRPr lang="it-IT" sz="2200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92" y="1103173"/>
            <a:ext cx="5974598" cy="46516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36190" y="1805476"/>
            <a:ext cx="595581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2020:</a:t>
            </a:r>
            <a:endParaRPr lang="it-IT" sz="40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it-IT" sz="40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it-IT" sz="40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t-IT" sz="40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SULLA STESSA BARCA,</a:t>
            </a:r>
          </a:p>
          <a:p>
            <a:pPr algn="ctr"/>
            <a:r>
              <a:rPr lang="it-IT" sz="4000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FRAGILI E DISORIENTATI</a:t>
            </a:r>
            <a:endParaRPr lang="it-IT" sz="4000" i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41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38200" y="160860"/>
            <a:ext cx="10515600" cy="636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Ascoltate la Parola del Signore dal Vangelo secondo Marco </a:t>
            </a:r>
            <a:r>
              <a:rPr lang="it-IT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it-IT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it-IT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Mc 4, 35-41</a:t>
            </a:r>
            <a:r>
              <a:rPr lang="it-IT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it-IT" sz="5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5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quel giorno, venuta la sera, Gesù disse ai suoi discepoli: «Passiamo all’altra riva». E, congedata la folla, lo presero con sé, così com’era, nella barca. C’erano anche altre barche con lui. </a:t>
            </a:r>
            <a:endParaRPr lang="it-IT" sz="27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Ci 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 una grande tempesta di vento e le onde si rovesciavano nella barca, tanto che ormai era piena. Egli se ne stava a poppa, sul cuscino, e dormiva. Allora lo svegliarono e gli dissero: «Maestro, non t’importa che siamo perduti?». Si destò, minacciò il vento e disse al mare: «Taci, calmati!». Il vento cessò e ci fu grande bonaccia. Poi disse loro: «Perché avete paura? Non avete ancora fede?». </a:t>
            </a:r>
            <a:endParaRPr lang="it-IT" sz="27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it-IT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furono presi da grande timore e si dicevano l’un l’altro: «Chi è dunque costui, che anche il vento e il mare gli obbediscono?».</a:t>
            </a:r>
            <a:endParaRPr lang="it-IT" sz="27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52552" y="1158386"/>
            <a:ext cx="8892884" cy="356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Da tutti i mali che affliggono l’umanità</a:t>
            </a:r>
            <a:b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Salvaci, o </a:t>
            </a: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Signore</a:t>
            </a:r>
            <a:endParaRPr lang="it-IT" sz="3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Dalla fame, dalla carestia e dall’egoismo</a:t>
            </a:r>
            <a:b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Salvaci, o Signore</a:t>
            </a:r>
            <a:endParaRPr lang="it-IT" sz="3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Dalle </a:t>
            </a: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malattie, dalle epidemie e dalla paura del fratello</a:t>
            </a:r>
            <a:b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Salvaci, o Signore </a:t>
            </a:r>
            <a:endParaRPr lang="it-IT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0" y="-1"/>
            <a:ext cx="12192000" cy="6858001"/>
          </a:xfrm>
        </p:spPr>
      </p:pic>
      <p:sp>
        <p:nvSpPr>
          <p:cNvPr id="6" name="Rettangolo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49877" y="365125"/>
            <a:ext cx="10692246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Guarda la tua Chiesa, che attraversa il deserto</a:t>
            </a:r>
            <a:b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Consolaci, o </a:t>
            </a: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Signore</a:t>
            </a:r>
            <a:endParaRPr lang="it-IT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Guarda l’umanità, atterrita dalla paura e dall’angoscia</a:t>
            </a:r>
            <a:b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Consolaci, o Signore</a:t>
            </a:r>
            <a:endParaRPr lang="it-IT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Guarda </a:t>
            </a: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gli ammalati e i moribondi, oppressi dalla solitudine</a:t>
            </a:r>
            <a:b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Consolaci, o </a:t>
            </a: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Signore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Guarda </a:t>
            </a: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i medici e gli operatori sanitari, stremati dalla fatica</a:t>
            </a:r>
            <a:b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Consolaci, o </a:t>
            </a: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Signore</a:t>
            </a:r>
            <a:endParaRPr lang="it-IT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it-IT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Guarda i politici e gli amministratori, che portano il peso delle scelte</a:t>
            </a:r>
            <a:r>
              <a:rPr lang="it-IT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it-IT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Consolaci, o Signore</a:t>
            </a:r>
            <a:br>
              <a:rPr lang="it-IT" sz="3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437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 Black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15</cp:revision>
  <dcterms:created xsi:type="dcterms:W3CDTF">2020-11-25T14:52:38Z</dcterms:created>
  <dcterms:modified xsi:type="dcterms:W3CDTF">2020-11-26T17:09:42Z</dcterms:modified>
</cp:coreProperties>
</file>