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6" r:id="rId2"/>
    <p:sldId id="257" r:id="rId3"/>
    <p:sldId id="258" r:id="rId4"/>
    <p:sldId id="259" r:id="rId5"/>
    <p:sldId id="260" r:id="rId6"/>
    <p:sldId id="261" r:id="rId7"/>
    <p:sldId id="263" r:id="rId8"/>
  </p:sldIdLst>
  <p:sldSz cx="10080625" cy="7559675"/>
  <p:notesSz cx="7559675" cy="106918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3" d="100"/>
          <a:sy n="113" d="100"/>
        </p:scale>
        <p:origin x="122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559EDD27-830D-48FE-BC41-F7B989E5ECB3}"/>
              </a:ext>
            </a:extLst>
          </p:cNvPr>
          <p:cNvSpPr txBox="1">
            <a:spLocks noGrp="1"/>
          </p:cNvSpPr>
          <p:nvPr>
            <p:ph type="hdr" sz="quarter"/>
          </p:nvPr>
        </p:nvSpPr>
        <p:spPr>
          <a:xfrm>
            <a:off x="0" y="0"/>
            <a:ext cx="3280684" cy="534238"/>
          </a:xfrm>
          <a:prstGeom prst="rect">
            <a:avLst/>
          </a:prstGeom>
          <a:noFill/>
          <a:ln>
            <a:noFill/>
          </a:ln>
        </p:spPr>
        <p:txBody>
          <a:bodyPr vert="horz" wrap="square" lIns="90004" tIns="44997" rIns="90004" bIns="44997" anchor="t" anchorCtr="0" compatLnSpc="0">
            <a:noAutofit/>
          </a:bodyPr>
          <a:lstStyle/>
          <a:p>
            <a:pPr marL="0" marR="0" lvl="0" indent="0" algn="l"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de-DE" sz="1400" b="0" i="0" u="none" strike="noStrike" kern="1200" cap="none" spc="0" baseline="0">
              <a:solidFill>
                <a:srgbClr val="000000"/>
              </a:solidFill>
              <a:uFillTx/>
              <a:latin typeface="Arial" pitchFamily="18"/>
              <a:ea typeface="Andale Sans UI" pitchFamily="2"/>
              <a:cs typeface="Tahoma" pitchFamily="2"/>
            </a:endParaRPr>
          </a:p>
        </p:txBody>
      </p:sp>
      <p:sp>
        <p:nvSpPr>
          <p:cNvPr id="3" name="Segnaposto data 2">
            <a:extLst>
              <a:ext uri="{FF2B5EF4-FFF2-40B4-BE49-F238E27FC236}">
                <a16:creationId xmlns:a16="http://schemas.microsoft.com/office/drawing/2014/main" id="{EF06D3F8-2033-45D1-89BD-540AB5AF861D}"/>
              </a:ext>
            </a:extLst>
          </p:cNvPr>
          <p:cNvSpPr txBox="1">
            <a:spLocks noGrp="1"/>
          </p:cNvSpPr>
          <p:nvPr>
            <p:ph type="dt" sz="quarter" idx="1"/>
          </p:nvPr>
        </p:nvSpPr>
        <p:spPr>
          <a:xfrm>
            <a:off x="4278962" y="0"/>
            <a:ext cx="3280684" cy="534238"/>
          </a:xfrm>
          <a:prstGeom prst="rect">
            <a:avLst/>
          </a:prstGeom>
          <a:noFill/>
          <a:ln>
            <a:noFill/>
          </a:ln>
        </p:spPr>
        <p:txBody>
          <a:bodyPr vert="horz" wrap="square" lIns="90004" tIns="44997" rIns="90004" bIns="44997" anchor="t" anchorCtr="0" compatLnSpc="0">
            <a:noAutofit/>
          </a:bodyPr>
          <a:lstStyle/>
          <a:p>
            <a:pPr marL="0" marR="0" lvl="0" indent="0" algn="r"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de-DE" sz="1400" b="0" i="0" u="none" strike="noStrike" kern="1200" cap="none" spc="0" baseline="0">
              <a:solidFill>
                <a:srgbClr val="000000"/>
              </a:solidFill>
              <a:uFillTx/>
              <a:latin typeface="Arial" pitchFamily="18"/>
              <a:ea typeface="Andale Sans UI" pitchFamily="2"/>
              <a:cs typeface="Tahoma" pitchFamily="2"/>
            </a:endParaRPr>
          </a:p>
        </p:txBody>
      </p:sp>
      <p:sp>
        <p:nvSpPr>
          <p:cNvPr id="4" name="Segnaposto piè di pagina 3">
            <a:extLst>
              <a:ext uri="{FF2B5EF4-FFF2-40B4-BE49-F238E27FC236}">
                <a16:creationId xmlns:a16="http://schemas.microsoft.com/office/drawing/2014/main" id="{C783FC9B-10C9-4D5F-9D55-7D4731293440}"/>
              </a:ext>
            </a:extLst>
          </p:cNvPr>
          <p:cNvSpPr txBox="1">
            <a:spLocks noGrp="1"/>
          </p:cNvSpPr>
          <p:nvPr>
            <p:ph type="ftr" sz="quarter" idx="2"/>
          </p:nvPr>
        </p:nvSpPr>
        <p:spPr>
          <a:xfrm>
            <a:off x="0" y="10157402"/>
            <a:ext cx="3280684" cy="534238"/>
          </a:xfrm>
          <a:prstGeom prst="rect">
            <a:avLst/>
          </a:prstGeom>
          <a:noFill/>
          <a:ln>
            <a:noFill/>
          </a:ln>
        </p:spPr>
        <p:txBody>
          <a:bodyPr vert="horz" wrap="square" lIns="90004" tIns="44997" rIns="90004" bIns="44997" anchor="b" anchorCtr="0" compatLnSpc="0">
            <a:noAutofit/>
          </a:bodyPr>
          <a:lstStyle/>
          <a:p>
            <a:pPr marL="0" marR="0" lvl="0" indent="0" algn="l"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de-DE" sz="1400" b="0" i="0" u="none" strike="noStrike" kern="1200" cap="none" spc="0" baseline="0">
              <a:solidFill>
                <a:srgbClr val="000000"/>
              </a:solidFill>
              <a:uFillTx/>
              <a:latin typeface="Arial" pitchFamily="18"/>
              <a:ea typeface="Andale Sans UI" pitchFamily="2"/>
              <a:cs typeface="Tahoma" pitchFamily="2"/>
            </a:endParaRPr>
          </a:p>
        </p:txBody>
      </p:sp>
      <p:sp>
        <p:nvSpPr>
          <p:cNvPr id="5" name="Segnaposto numero diapositiva 4">
            <a:extLst>
              <a:ext uri="{FF2B5EF4-FFF2-40B4-BE49-F238E27FC236}">
                <a16:creationId xmlns:a16="http://schemas.microsoft.com/office/drawing/2014/main" id="{001889FB-2FCA-4EEF-A8DE-8918089D0054}"/>
              </a:ext>
            </a:extLst>
          </p:cNvPr>
          <p:cNvSpPr txBox="1">
            <a:spLocks noGrp="1"/>
          </p:cNvSpPr>
          <p:nvPr>
            <p:ph type="sldNum" sz="quarter" idx="3"/>
          </p:nvPr>
        </p:nvSpPr>
        <p:spPr>
          <a:xfrm>
            <a:off x="4278962" y="10157402"/>
            <a:ext cx="3280684" cy="534238"/>
          </a:xfrm>
          <a:prstGeom prst="rect">
            <a:avLst/>
          </a:prstGeom>
          <a:noFill/>
          <a:ln>
            <a:noFill/>
          </a:ln>
        </p:spPr>
        <p:txBody>
          <a:bodyPr vert="horz" wrap="square" lIns="90004" tIns="44997" rIns="90004" bIns="44997" anchor="b" anchorCtr="0" compatLnSpc="0">
            <a:noAutofit/>
          </a:bodyPr>
          <a:lstStyle/>
          <a:p>
            <a:pPr marL="0" marR="0" lvl="0" indent="0" algn="r"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fld id="{BEA0AFF7-4822-495D-967F-8576C2EF028B}" type="slidenum">
              <a:t>‹N›</a:t>
            </a:fld>
            <a:endParaRPr lang="de-DE" sz="1400" b="0" i="0" u="none" strike="noStrike" kern="1200" cap="none" spc="0" baseline="0">
              <a:solidFill>
                <a:srgbClr val="000000"/>
              </a:solidFill>
              <a:uFillTx/>
              <a:latin typeface="Arial" pitchFamily="18"/>
              <a:ea typeface="Andale Sans UI" pitchFamily="2"/>
              <a:cs typeface="Tahoma" pitchFamily="2"/>
            </a:endParaRPr>
          </a:p>
        </p:txBody>
      </p:sp>
    </p:spTree>
    <p:extLst>
      <p:ext uri="{BB962C8B-B14F-4D97-AF65-F5344CB8AC3E}">
        <p14:creationId xmlns:p14="http://schemas.microsoft.com/office/powerpoint/2010/main" val="16309734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88CF26D-08B4-4538-85E1-CAB71C8F44F8}"/>
              </a:ext>
            </a:extLst>
          </p:cNvPr>
          <p:cNvSpPr>
            <a:spLocks noGrp="1" noRot="1" noChangeAspect="1"/>
          </p:cNvSpPr>
          <p:nvPr>
            <p:ph type="sldImg" idx="2"/>
          </p:nvPr>
        </p:nvSpPr>
        <p:spPr>
          <a:xfrm>
            <a:off x="1107000" y="812517"/>
            <a:ext cx="5345280" cy="4008958"/>
          </a:xfrm>
          <a:prstGeom prst="rect">
            <a:avLst/>
          </a:prstGeom>
          <a:noFill/>
          <a:ln>
            <a:noFill/>
            <a:prstDash val="solid"/>
          </a:ln>
        </p:spPr>
      </p:sp>
      <p:sp>
        <p:nvSpPr>
          <p:cNvPr id="3" name="Segnaposto note 2">
            <a:extLst>
              <a:ext uri="{FF2B5EF4-FFF2-40B4-BE49-F238E27FC236}">
                <a16:creationId xmlns:a16="http://schemas.microsoft.com/office/drawing/2014/main" id="{3224896F-C04F-4C00-91E9-39959AAE5A1D}"/>
              </a:ext>
            </a:extLst>
          </p:cNvPr>
          <p:cNvSpPr txBox="1">
            <a:spLocks noGrp="1"/>
          </p:cNvSpPr>
          <p:nvPr>
            <p:ph type="body" sz="quarter" idx="3"/>
          </p:nvPr>
        </p:nvSpPr>
        <p:spPr>
          <a:xfrm>
            <a:off x="755998" y="5078522"/>
            <a:ext cx="6047640" cy="4811042"/>
          </a:xfrm>
          <a:prstGeom prst="rect">
            <a:avLst/>
          </a:prstGeom>
          <a:noFill/>
          <a:ln>
            <a:noFill/>
          </a:ln>
        </p:spPr>
        <p:txBody>
          <a:bodyPr vert="horz" wrap="square" lIns="0" tIns="0" rIns="0" bIns="0" anchor="t" anchorCtr="0" compatLnSpc="1">
            <a:noAutofit/>
          </a:bodyPr>
          <a:lstStyle/>
          <a:p>
            <a:pPr lvl="0"/>
            <a:endParaRPr lang="zxx-ZZ"/>
          </a:p>
        </p:txBody>
      </p:sp>
      <p:sp>
        <p:nvSpPr>
          <p:cNvPr id="4" name="Segnaposto intestazione 3">
            <a:extLst>
              <a:ext uri="{FF2B5EF4-FFF2-40B4-BE49-F238E27FC236}">
                <a16:creationId xmlns:a16="http://schemas.microsoft.com/office/drawing/2014/main" id="{F9E9BB47-1727-4D31-8B0D-3CF4099F77CC}"/>
              </a:ext>
            </a:extLst>
          </p:cNvPr>
          <p:cNvSpPr txBox="1">
            <a:spLocks noGrp="1"/>
          </p:cNvSpPr>
          <p:nvPr>
            <p:ph type="hdr" sz="quarter"/>
          </p:nvPr>
        </p:nvSpPr>
        <p:spPr>
          <a:xfrm>
            <a:off x="0" y="0"/>
            <a:ext cx="3280684" cy="534238"/>
          </a:xfrm>
          <a:prstGeom prst="rect">
            <a:avLst/>
          </a:prstGeom>
          <a:noFill/>
          <a:ln>
            <a:noFill/>
          </a:ln>
        </p:spPr>
        <p:txBody>
          <a:bodyPr vert="horz" wrap="square" lIns="0" tIns="0" rIns="0" bIns="0" anchor="t" anchorCtr="0" compatLnSpc="1">
            <a:noAutofit/>
          </a:bodyPr>
          <a:lstStyle>
            <a:lvl1pPr marL="0" marR="0" lvl="0" indent="0" algn="l" defTabSz="914400" rtl="0" fontAlgn="auto" hangingPunct="0">
              <a:lnSpc>
                <a:spcPct val="100000"/>
              </a:lnSpc>
              <a:spcBef>
                <a:spcPts val="0"/>
              </a:spcBef>
              <a:spcAft>
                <a:spcPts val="0"/>
              </a:spcAft>
              <a:buNone/>
              <a:tabLst/>
              <a:defRPr lang="zxx-ZZ" sz="1400" b="0" i="0" u="none" strike="noStrike" kern="1200" cap="none" spc="0" baseline="0">
                <a:solidFill>
                  <a:srgbClr val="000000"/>
                </a:solidFill>
                <a:uFillTx/>
                <a:latin typeface="Times New Roman" pitchFamily="18"/>
                <a:ea typeface="Andale Sans UI" pitchFamily="2"/>
                <a:cs typeface="Tahoma" pitchFamily="2"/>
              </a:defRPr>
            </a:lvl1pPr>
          </a:lstStyle>
          <a:p>
            <a:pPr lvl="0"/>
            <a:endParaRPr lang="zxx-ZZ"/>
          </a:p>
        </p:txBody>
      </p:sp>
      <p:sp>
        <p:nvSpPr>
          <p:cNvPr id="5" name="Segnaposto data 4">
            <a:extLst>
              <a:ext uri="{FF2B5EF4-FFF2-40B4-BE49-F238E27FC236}">
                <a16:creationId xmlns:a16="http://schemas.microsoft.com/office/drawing/2014/main" id="{AD724840-E4CB-4BDF-9F35-9ADB4D606116}"/>
              </a:ext>
            </a:extLst>
          </p:cNvPr>
          <p:cNvSpPr txBox="1">
            <a:spLocks noGrp="1"/>
          </p:cNvSpPr>
          <p:nvPr>
            <p:ph type="dt" idx="1"/>
          </p:nvPr>
        </p:nvSpPr>
        <p:spPr>
          <a:xfrm>
            <a:off x="4278962" y="0"/>
            <a:ext cx="3280684" cy="534238"/>
          </a:xfrm>
          <a:prstGeom prst="rect">
            <a:avLst/>
          </a:prstGeom>
          <a:noFill/>
          <a:ln>
            <a:noFill/>
          </a:ln>
        </p:spPr>
        <p:txBody>
          <a:bodyPr vert="horz" wrap="square" lIns="0" tIns="0" rIns="0" bIns="0" anchor="t" anchorCtr="0" compatLnSpc="1">
            <a:noAutofit/>
          </a:bodyPr>
          <a:lstStyle>
            <a:lvl1pPr marL="0" marR="0" lvl="0" indent="0" algn="r" defTabSz="914400" rtl="0" fontAlgn="auto" hangingPunct="0">
              <a:lnSpc>
                <a:spcPct val="100000"/>
              </a:lnSpc>
              <a:spcBef>
                <a:spcPts val="0"/>
              </a:spcBef>
              <a:spcAft>
                <a:spcPts val="0"/>
              </a:spcAft>
              <a:buNone/>
              <a:tabLst/>
              <a:defRPr lang="zxx-ZZ" sz="1400" b="0" i="0" u="none" strike="noStrike" kern="1200" cap="none" spc="0" baseline="0">
                <a:solidFill>
                  <a:srgbClr val="000000"/>
                </a:solidFill>
                <a:uFillTx/>
                <a:latin typeface="Times New Roman" pitchFamily="18"/>
                <a:ea typeface="Andale Sans UI" pitchFamily="2"/>
                <a:cs typeface="Tahoma" pitchFamily="2"/>
              </a:defRPr>
            </a:lvl1pPr>
          </a:lstStyle>
          <a:p>
            <a:pPr lvl="0"/>
            <a:endParaRPr lang="zxx-ZZ"/>
          </a:p>
        </p:txBody>
      </p:sp>
      <p:sp>
        <p:nvSpPr>
          <p:cNvPr id="6" name="Segnaposto piè di pagina 5">
            <a:extLst>
              <a:ext uri="{FF2B5EF4-FFF2-40B4-BE49-F238E27FC236}">
                <a16:creationId xmlns:a16="http://schemas.microsoft.com/office/drawing/2014/main" id="{943B435E-86A0-4A46-BC55-83CE375A9BC6}"/>
              </a:ext>
            </a:extLst>
          </p:cNvPr>
          <p:cNvSpPr txBox="1">
            <a:spLocks noGrp="1"/>
          </p:cNvSpPr>
          <p:nvPr>
            <p:ph type="ftr" sz="quarter" idx="4"/>
          </p:nvPr>
        </p:nvSpPr>
        <p:spPr>
          <a:xfrm>
            <a:off x="0" y="10157402"/>
            <a:ext cx="3280684" cy="534238"/>
          </a:xfrm>
          <a:prstGeom prst="rect">
            <a:avLst/>
          </a:prstGeom>
          <a:noFill/>
          <a:ln>
            <a:noFill/>
          </a:ln>
        </p:spPr>
        <p:txBody>
          <a:bodyPr vert="horz" wrap="square" lIns="0" tIns="0" rIns="0" bIns="0" anchor="b" anchorCtr="0" compatLnSpc="1">
            <a:noAutofit/>
          </a:bodyPr>
          <a:lstStyle>
            <a:lvl1pPr marL="0" marR="0" lvl="0" indent="0" algn="l" defTabSz="914400" rtl="0" fontAlgn="auto" hangingPunct="0">
              <a:lnSpc>
                <a:spcPct val="100000"/>
              </a:lnSpc>
              <a:spcBef>
                <a:spcPts val="0"/>
              </a:spcBef>
              <a:spcAft>
                <a:spcPts val="0"/>
              </a:spcAft>
              <a:buNone/>
              <a:tabLst/>
              <a:defRPr lang="zxx-ZZ" sz="1400" b="0" i="0" u="none" strike="noStrike" kern="1200" cap="none" spc="0" baseline="0">
                <a:solidFill>
                  <a:srgbClr val="000000"/>
                </a:solidFill>
                <a:uFillTx/>
                <a:latin typeface="Times New Roman" pitchFamily="18"/>
                <a:ea typeface="Andale Sans UI" pitchFamily="2"/>
                <a:cs typeface="Tahoma" pitchFamily="2"/>
              </a:defRPr>
            </a:lvl1pPr>
          </a:lstStyle>
          <a:p>
            <a:pPr lvl="0"/>
            <a:endParaRPr lang="zxx-ZZ"/>
          </a:p>
        </p:txBody>
      </p:sp>
      <p:sp>
        <p:nvSpPr>
          <p:cNvPr id="7" name="Segnaposto numero diapositiva 6">
            <a:extLst>
              <a:ext uri="{FF2B5EF4-FFF2-40B4-BE49-F238E27FC236}">
                <a16:creationId xmlns:a16="http://schemas.microsoft.com/office/drawing/2014/main" id="{4CB7E568-3F79-446E-9ECD-CA4D3CE3F01E}"/>
              </a:ext>
            </a:extLst>
          </p:cNvPr>
          <p:cNvSpPr txBox="1">
            <a:spLocks noGrp="1"/>
          </p:cNvSpPr>
          <p:nvPr>
            <p:ph type="sldNum" sz="quarter" idx="5"/>
          </p:nvPr>
        </p:nvSpPr>
        <p:spPr>
          <a:xfrm>
            <a:off x="4278962" y="10157402"/>
            <a:ext cx="3280684" cy="534238"/>
          </a:xfrm>
          <a:prstGeom prst="rect">
            <a:avLst/>
          </a:prstGeom>
          <a:noFill/>
          <a:ln>
            <a:noFill/>
          </a:ln>
        </p:spPr>
        <p:txBody>
          <a:bodyPr vert="horz" wrap="square" lIns="0" tIns="0" rIns="0" bIns="0" anchor="b" anchorCtr="0" compatLnSpc="1">
            <a:noAutofit/>
          </a:bodyPr>
          <a:lstStyle>
            <a:lvl1pPr marL="0" marR="0" lvl="0" indent="0" algn="r" defTabSz="914400" rtl="0" fontAlgn="auto" hangingPunct="0">
              <a:lnSpc>
                <a:spcPct val="100000"/>
              </a:lnSpc>
              <a:spcBef>
                <a:spcPts val="0"/>
              </a:spcBef>
              <a:spcAft>
                <a:spcPts val="0"/>
              </a:spcAft>
              <a:buNone/>
              <a:tabLst/>
              <a:defRPr lang="zxx-ZZ" sz="1400" b="0" i="0" u="none" strike="noStrike" kern="1200" cap="none" spc="0" baseline="0">
                <a:solidFill>
                  <a:srgbClr val="000000"/>
                </a:solidFill>
                <a:uFillTx/>
                <a:latin typeface="Times New Roman" pitchFamily="18"/>
                <a:ea typeface="Andale Sans UI" pitchFamily="2"/>
                <a:cs typeface="Tahoma" pitchFamily="2"/>
              </a:defRPr>
            </a:lvl1pPr>
          </a:lstStyle>
          <a:p>
            <a:pPr lvl="0"/>
            <a:fld id="{A403C17D-C7A2-4743-BF72-B89116EB7AE9}" type="slidenum">
              <a:t>‹N›</a:t>
            </a:fld>
            <a:endParaRPr lang="zxx-ZZ"/>
          </a:p>
        </p:txBody>
      </p:sp>
    </p:spTree>
    <p:extLst>
      <p:ext uri="{BB962C8B-B14F-4D97-AF65-F5344CB8AC3E}">
        <p14:creationId xmlns:p14="http://schemas.microsoft.com/office/powerpoint/2010/main" val="3656759371"/>
      </p:ext>
    </p:extLst>
  </p:cSld>
  <p:clrMap bg1="lt1" tx1="dk1" bg2="lt2" tx2="dk2" accent1="accent1" accent2="accent2" accent3="accent3" accent4="accent4" accent5="accent5" accent6="accent6" hlink="hlink" folHlink="folHlink"/>
  <p:notesStyle>
    <a:lvl1pPr marL="215999" marR="0" lvl="0" indent="-215999" defTabSz="914400" rtl="0" fontAlgn="auto" hangingPunct="0">
      <a:lnSpc>
        <a:spcPct val="100000"/>
      </a:lnSpc>
      <a:spcBef>
        <a:spcPts val="0"/>
      </a:spcBef>
      <a:spcAft>
        <a:spcPts val="0"/>
      </a:spcAft>
      <a:buNone/>
      <a:tabLst/>
      <a:defRPr lang="zxx-ZZ" sz="2000" b="0" i="0" u="none" strike="noStrike" kern="1200" cap="none" spc="0" baseline="0">
        <a:solidFill>
          <a:srgbClr val="000000"/>
        </a:solidFill>
        <a:uFillTx/>
        <a:latin typeface="Arial" pitchFamily="18"/>
        <a:cs typeface="Tahoma"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6">
            <a:extLst>
              <a:ext uri="{FF2B5EF4-FFF2-40B4-BE49-F238E27FC236}">
                <a16:creationId xmlns:a16="http://schemas.microsoft.com/office/drawing/2014/main" id="{106DDF9B-BB1C-4FD8-B9AA-5521B2F527DA}"/>
              </a:ext>
            </a:extLst>
          </p:cNvPr>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7E2BF647-421A-48C2-9FE5-B0948F6E4D15}" type="slidenum">
              <a:t>1</a:t>
            </a:fld>
            <a:endParaRPr lang="zxx-ZZ" sz="1400" b="0" i="0" u="none" strike="noStrike" kern="1200" cap="none" spc="0" baseline="0">
              <a:solidFill>
                <a:srgbClr val="000000"/>
              </a:solidFill>
              <a:uFillTx/>
              <a:latin typeface="Times New Roman" pitchFamily="18"/>
              <a:ea typeface="Andale Sans UI" pitchFamily="2"/>
              <a:cs typeface="Tahoma" pitchFamily="2"/>
            </a:endParaRPr>
          </a:p>
        </p:txBody>
      </p:sp>
      <p:sp>
        <p:nvSpPr>
          <p:cNvPr id="3" name="Segnaposto immagine diapositiva 1">
            <a:extLst>
              <a:ext uri="{FF2B5EF4-FFF2-40B4-BE49-F238E27FC236}">
                <a16:creationId xmlns:a16="http://schemas.microsoft.com/office/drawing/2014/main" id="{C914698B-62CE-43DE-B54F-F99A1E87F2BC}"/>
              </a:ext>
            </a:extLst>
          </p:cNvPr>
          <p:cNvSpPr>
            <a:spLocks noGrp="1" noRot="1" noChangeAspect="1"/>
          </p:cNvSpPr>
          <p:nvPr>
            <p:ph type="sldImg"/>
          </p:nvPr>
        </p:nvSpPr>
        <p:spPr>
          <a:xfrm>
            <a:off x="1106488" y="812801"/>
            <a:ext cx="5345116" cy="4008436"/>
          </a:xfrm>
          <a:solidFill>
            <a:srgbClr val="4472C4"/>
          </a:solidFill>
          <a:ln w="25402">
            <a:solidFill>
              <a:srgbClr val="2F528F"/>
            </a:solidFill>
            <a:prstDash val="solid"/>
          </a:ln>
        </p:spPr>
      </p:sp>
      <p:sp>
        <p:nvSpPr>
          <p:cNvPr id="4" name="Segnaposto note 2">
            <a:extLst>
              <a:ext uri="{FF2B5EF4-FFF2-40B4-BE49-F238E27FC236}">
                <a16:creationId xmlns:a16="http://schemas.microsoft.com/office/drawing/2014/main" id="{469D43B9-12B0-4343-8346-0C4E1EDCABD5}"/>
              </a:ext>
            </a:extLst>
          </p:cNvPr>
          <p:cNvSpPr txBox="1">
            <a:spLocks noGrp="1"/>
          </p:cNvSpPr>
          <p:nvPr>
            <p:ph type="body" sz="quarter" idx="1"/>
          </p:nvPr>
        </p:nvSpPr>
        <p:spPr>
          <a:xfrm>
            <a:off x="755998" y="5078522"/>
            <a:ext cx="6047640" cy="4811399"/>
          </a:xfrm>
        </p:spPr>
        <p:txBody>
          <a:bodyPr>
            <a:spAutoFit/>
          </a:bodyPr>
          <a:lstStyle/>
          <a:p>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6">
            <a:extLst>
              <a:ext uri="{FF2B5EF4-FFF2-40B4-BE49-F238E27FC236}">
                <a16:creationId xmlns:a16="http://schemas.microsoft.com/office/drawing/2014/main" id="{E1C6ED0D-3D19-4012-9B5C-AF077341E71D}"/>
              </a:ext>
            </a:extLst>
          </p:cNvPr>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19C67E68-4B9E-4F58-A1B2-35896EF70009}" type="slidenum">
              <a:t>2</a:t>
            </a:fld>
            <a:endParaRPr lang="zxx-ZZ" sz="1400" b="0" i="0" u="none" strike="noStrike" kern="1200" cap="none" spc="0" baseline="0">
              <a:solidFill>
                <a:srgbClr val="000000"/>
              </a:solidFill>
              <a:uFillTx/>
              <a:latin typeface="Times New Roman" pitchFamily="18"/>
              <a:ea typeface="Andale Sans UI" pitchFamily="2"/>
              <a:cs typeface="Tahoma" pitchFamily="2"/>
            </a:endParaRPr>
          </a:p>
        </p:txBody>
      </p:sp>
      <p:sp>
        <p:nvSpPr>
          <p:cNvPr id="3" name="Segnaposto immagine diapositiva 1">
            <a:extLst>
              <a:ext uri="{FF2B5EF4-FFF2-40B4-BE49-F238E27FC236}">
                <a16:creationId xmlns:a16="http://schemas.microsoft.com/office/drawing/2014/main" id="{42C897D9-BCEB-46FF-81CD-96A56F97D07F}"/>
              </a:ext>
            </a:extLst>
          </p:cNvPr>
          <p:cNvSpPr>
            <a:spLocks noGrp="1" noRot="1" noChangeAspect="1"/>
          </p:cNvSpPr>
          <p:nvPr>
            <p:ph type="sldImg"/>
          </p:nvPr>
        </p:nvSpPr>
        <p:spPr>
          <a:xfrm>
            <a:off x="1106488" y="812801"/>
            <a:ext cx="5345116" cy="4008436"/>
          </a:xfrm>
          <a:solidFill>
            <a:srgbClr val="4472C4"/>
          </a:solidFill>
          <a:ln w="25402">
            <a:solidFill>
              <a:srgbClr val="2F528F"/>
            </a:solidFill>
            <a:prstDash val="solid"/>
          </a:ln>
        </p:spPr>
      </p:sp>
      <p:sp>
        <p:nvSpPr>
          <p:cNvPr id="4" name="Segnaposto note 2">
            <a:extLst>
              <a:ext uri="{FF2B5EF4-FFF2-40B4-BE49-F238E27FC236}">
                <a16:creationId xmlns:a16="http://schemas.microsoft.com/office/drawing/2014/main" id="{46F016E7-C80E-4239-977F-89FC56847BC1}"/>
              </a:ext>
            </a:extLst>
          </p:cNvPr>
          <p:cNvSpPr txBox="1">
            <a:spLocks noGrp="1"/>
          </p:cNvSpPr>
          <p:nvPr>
            <p:ph type="body" sz="quarter" idx="1"/>
          </p:nvPr>
        </p:nvSpPr>
        <p:spPr>
          <a:xfrm>
            <a:off x="755998" y="5078522"/>
            <a:ext cx="6047640" cy="4721038"/>
          </a:xfrm>
        </p:spPr>
        <p:txBody>
          <a:bodyPr/>
          <a:lstStyle/>
          <a:p>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6">
            <a:extLst>
              <a:ext uri="{FF2B5EF4-FFF2-40B4-BE49-F238E27FC236}">
                <a16:creationId xmlns:a16="http://schemas.microsoft.com/office/drawing/2014/main" id="{AE4F7439-4BBE-431B-8545-D58203426F90}"/>
              </a:ext>
            </a:extLst>
          </p:cNvPr>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0FEFD822-A8E3-4BD8-9C0C-8CAC185631B6}" type="slidenum">
              <a:t>3</a:t>
            </a:fld>
            <a:endParaRPr lang="zxx-ZZ" sz="1400" b="0" i="0" u="none" strike="noStrike" kern="1200" cap="none" spc="0" baseline="0">
              <a:solidFill>
                <a:srgbClr val="000000"/>
              </a:solidFill>
              <a:uFillTx/>
              <a:latin typeface="Times New Roman" pitchFamily="18"/>
              <a:ea typeface="Andale Sans UI" pitchFamily="2"/>
              <a:cs typeface="Tahoma" pitchFamily="2"/>
            </a:endParaRPr>
          </a:p>
        </p:txBody>
      </p:sp>
      <p:sp>
        <p:nvSpPr>
          <p:cNvPr id="3" name="Segnaposto immagine diapositiva 1">
            <a:extLst>
              <a:ext uri="{FF2B5EF4-FFF2-40B4-BE49-F238E27FC236}">
                <a16:creationId xmlns:a16="http://schemas.microsoft.com/office/drawing/2014/main" id="{9D170A0A-0EE4-4F9B-A240-0E605387D9C4}"/>
              </a:ext>
            </a:extLst>
          </p:cNvPr>
          <p:cNvSpPr>
            <a:spLocks noGrp="1" noRot="1" noChangeAspect="1"/>
          </p:cNvSpPr>
          <p:nvPr>
            <p:ph type="sldImg"/>
          </p:nvPr>
        </p:nvSpPr>
        <p:spPr>
          <a:xfrm>
            <a:off x="1106488" y="812801"/>
            <a:ext cx="5345116" cy="4008436"/>
          </a:xfrm>
          <a:solidFill>
            <a:srgbClr val="4472C4"/>
          </a:solidFill>
          <a:ln w="25402">
            <a:solidFill>
              <a:srgbClr val="2F528F"/>
            </a:solidFill>
            <a:prstDash val="solid"/>
          </a:ln>
        </p:spPr>
      </p:sp>
      <p:sp>
        <p:nvSpPr>
          <p:cNvPr id="4" name="Segnaposto note 2">
            <a:extLst>
              <a:ext uri="{FF2B5EF4-FFF2-40B4-BE49-F238E27FC236}">
                <a16:creationId xmlns:a16="http://schemas.microsoft.com/office/drawing/2014/main" id="{F93C8C54-8724-4217-9B77-1E03314B551B}"/>
              </a:ext>
            </a:extLst>
          </p:cNvPr>
          <p:cNvSpPr txBox="1">
            <a:spLocks noGrp="1"/>
          </p:cNvSpPr>
          <p:nvPr>
            <p:ph type="body" sz="quarter" idx="1"/>
          </p:nvPr>
        </p:nvSpPr>
        <p:spPr>
          <a:xfrm>
            <a:off x="755998" y="5078522"/>
            <a:ext cx="6047640" cy="4721038"/>
          </a:xfrm>
        </p:spPr>
        <p:txBody>
          <a:bodyPr/>
          <a:lstStyle/>
          <a:p>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6">
            <a:extLst>
              <a:ext uri="{FF2B5EF4-FFF2-40B4-BE49-F238E27FC236}">
                <a16:creationId xmlns:a16="http://schemas.microsoft.com/office/drawing/2014/main" id="{34FAD92A-9AB0-4B44-B4EE-0004D4A861B6}"/>
              </a:ext>
            </a:extLst>
          </p:cNvPr>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5265489F-C6C5-4C4F-8F4E-9747C6980DF2}" type="slidenum">
              <a:t>4</a:t>
            </a:fld>
            <a:endParaRPr lang="zxx-ZZ" sz="1400" b="0" i="0" u="none" strike="noStrike" kern="1200" cap="none" spc="0" baseline="0">
              <a:solidFill>
                <a:srgbClr val="000000"/>
              </a:solidFill>
              <a:uFillTx/>
              <a:latin typeface="Times New Roman" pitchFamily="18"/>
              <a:ea typeface="Andale Sans UI" pitchFamily="2"/>
              <a:cs typeface="Tahoma" pitchFamily="2"/>
            </a:endParaRPr>
          </a:p>
        </p:txBody>
      </p:sp>
      <p:sp>
        <p:nvSpPr>
          <p:cNvPr id="3" name="Segnaposto immagine diapositiva 1">
            <a:extLst>
              <a:ext uri="{FF2B5EF4-FFF2-40B4-BE49-F238E27FC236}">
                <a16:creationId xmlns:a16="http://schemas.microsoft.com/office/drawing/2014/main" id="{34AB1917-0037-4E03-A388-3C2F4FB6F35C}"/>
              </a:ext>
            </a:extLst>
          </p:cNvPr>
          <p:cNvSpPr>
            <a:spLocks noGrp="1" noRot="1" noChangeAspect="1"/>
          </p:cNvSpPr>
          <p:nvPr>
            <p:ph type="sldImg"/>
          </p:nvPr>
        </p:nvSpPr>
        <p:spPr>
          <a:xfrm>
            <a:off x="1106488" y="812801"/>
            <a:ext cx="5345116" cy="4008436"/>
          </a:xfrm>
          <a:solidFill>
            <a:srgbClr val="4472C4"/>
          </a:solidFill>
          <a:ln w="25402">
            <a:solidFill>
              <a:srgbClr val="2F528F"/>
            </a:solidFill>
            <a:prstDash val="solid"/>
          </a:ln>
        </p:spPr>
      </p:sp>
      <p:sp>
        <p:nvSpPr>
          <p:cNvPr id="4" name="Segnaposto note 2">
            <a:extLst>
              <a:ext uri="{FF2B5EF4-FFF2-40B4-BE49-F238E27FC236}">
                <a16:creationId xmlns:a16="http://schemas.microsoft.com/office/drawing/2014/main" id="{E8775840-A190-4D6A-BB1D-3B9A5ABC3B5C}"/>
              </a:ext>
            </a:extLst>
          </p:cNvPr>
          <p:cNvSpPr txBox="1">
            <a:spLocks noGrp="1"/>
          </p:cNvSpPr>
          <p:nvPr>
            <p:ph type="body" sz="quarter" idx="1"/>
          </p:nvPr>
        </p:nvSpPr>
        <p:spPr>
          <a:xfrm>
            <a:off x="755998" y="5078522"/>
            <a:ext cx="6047640" cy="4721038"/>
          </a:xfrm>
        </p:spPr>
        <p:txBody>
          <a:bodyPr/>
          <a:lstStyle/>
          <a:p>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6">
            <a:extLst>
              <a:ext uri="{FF2B5EF4-FFF2-40B4-BE49-F238E27FC236}">
                <a16:creationId xmlns:a16="http://schemas.microsoft.com/office/drawing/2014/main" id="{3904D648-FDB4-419D-97B8-D3C4B5510854}"/>
              </a:ext>
            </a:extLst>
          </p:cNvPr>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041AE589-67F1-4A92-81AA-515E38B203B1}" type="slidenum">
              <a:t>5</a:t>
            </a:fld>
            <a:endParaRPr lang="zxx-ZZ" sz="1400" b="0" i="0" u="none" strike="noStrike" kern="1200" cap="none" spc="0" baseline="0">
              <a:solidFill>
                <a:srgbClr val="000000"/>
              </a:solidFill>
              <a:uFillTx/>
              <a:latin typeface="Times New Roman" pitchFamily="18"/>
              <a:ea typeface="Andale Sans UI" pitchFamily="2"/>
              <a:cs typeface="Tahoma" pitchFamily="2"/>
            </a:endParaRPr>
          </a:p>
        </p:txBody>
      </p:sp>
      <p:sp>
        <p:nvSpPr>
          <p:cNvPr id="3" name="Segnaposto immagine diapositiva 1">
            <a:extLst>
              <a:ext uri="{FF2B5EF4-FFF2-40B4-BE49-F238E27FC236}">
                <a16:creationId xmlns:a16="http://schemas.microsoft.com/office/drawing/2014/main" id="{6AEC1E0A-03FD-4D70-AFEB-B8F36F8A5F9B}"/>
              </a:ext>
            </a:extLst>
          </p:cNvPr>
          <p:cNvSpPr>
            <a:spLocks noGrp="1" noRot="1" noChangeAspect="1"/>
          </p:cNvSpPr>
          <p:nvPr>
            <p:ph type="sldImg"/>
          </p:nvPr>
        </p:nvSpPr>
        <p:spPr>
          <a:xfrm>
            <a:off x="1106488" y="812801"/>
            <a:ext cx="5345116" cy="4008436"/>
          </a:xfrm>
          <a:solidFill>
            <a:srgbClr val="4472C4"/>
          </a:solidFill>
          <a:ln w="25402">
            <a:solidFill>
              <a:srgbClr val="2F528F"/>
            </a:solidFill>
            <a:prstDash val="solid"/>
          </a:ln>
        </p:spPr>
      </p:sp>
      <p:sp>
        <p:nvSpPr>
          <p:cNvPr id="4" name="Segnaposto note 2">
            <a:extLst>
              <a:ext uri="{FF2B5EF4-FFF2-40B4-BE49-F238E27FC236}">
                <a16:creationId xmlns:a16="http://schemas.microsoft.com/office/drawing/2014/main" id="{5BAA558E-7117-41CA-BD7D-217001147EDB}"/>
              </a:ext>
            </a:extLst>
          </p:cNvPr>
          <p:cNvSpPr txBox="1">
            <a:spLocks noGrp="1"/>
          </p:cNvSpPr>
          <p:nvPr>
            <p:ph type="body" sz="quarter" idx="1"/>
          </p:nvPr>
        </p:nvSpPr>
        <p:spPr>
          <a:xfrm>
            <a:off x="755998" y="5078522"/>
            <a:ext cx="6047640" cy="4721038"/>
          </a:xfrm>
        </p:spPr>
        <p:txBody>
          <a:bodyPr/>
          <a:lstStyle/>
          <a:p>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6">
            <a:extLst>
              <a:ext uri="{FF2B5EF4-FFF2-40B4-BE49-F238E27FC236}">
                <a16:creationId xmlns:a16="http://schemas.microsoft.com/office/drawing/2014/main" id="{351079F0-7E4A-44C7-BFCE-A916ADDB26BE}"/>
              </a:ext>
            </a:extLst>
          </p:cNvPr>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264621A3-76C3-4E50-89EE-211B0BD4F461}" type="slidenum">
              <a:t>6</a:t>
            </a:fld>
            <a:endParaRPr lang="zxx-ZZ" sz="1400" b="0" i="0" u="none" strike="noStrike" kern="1200" cap="none" spc="0" baseline="0">
              <a:solidFill>
                <a:srgbClr val="000000"/>
              </a:solidFill>
              <a:uFillTx/>
              <a:latin typeface="Times New Roman" pitchFamily="18"/>
              <a:ea typeface="Andale Sans UI" pitchFamily="2"/>
              <a:cs typeface="Tahoma" pitchFamily="2"/>
            </a:endParaRPr>
          </a:p>
        </p:txBody>
      </p:sp>
      <p:sp>
        <p:nvSpPr>
          <p:cNvPr id="3" name="Segnaposto immagine diapositiva 1">
            <a:extLst>
              <a:ext uri="{FF2B5EF4-FFF2-40B4-BE49-F238E27FC236}">
                <a16:creationId xmlns:a16="http://schemas.microsoft.com/office/drawing/2014/main" id="{B537B7C2-35CC-4250-9F74-B806053F0BBE}"/>
              </a:ext>
            </a:extLst>
          </p:cNvPr>
          <p:cNvSpPr>
            <a:spLocks noGrp="1" noRot="1" noChangeAspect="1"/>
          </p:cNvSpPr>
          <p:nvPr>
            <p:ph type="sldImg"/>
          </p:nvPr>
        </p:nvSpPr>
        <p:spPr>
          <a:xfrm>
            <a:off x="1106488" y="812801"/>
            <a:ext cx="5345116" cy="4008436"/>
          </a:xfrm>
          <a:solidFill>
            <a:srgbClr val="4472C4"/>
          </a:solidFill>
          <a:ln w="25402">
            <a:solidFill>
              <a:srgbClr val="2F528F"/>
            </a:solidFill>
            <a:prstDash val="solid"/>
          </a:ln>
        </p:spPr>
      </p:sp>
      <p:sp>
        <p:nvSpPr>
          <p:cNvPr id="4" name="Segnaposto note 2">
            <a:extLst>
              <a:ext uri="{FF2B5EF4-FFF2-40B4-BE49-F238E27FC236}">
                <a16:creationId xmlns:a16="http://schemas.microsoft.com/office/drawing/2014/main" id="{C2A26FB2-2CAF-4F78-B4E1-DFC144004653}"/>
              </a:ext>
            </a:extLst>
          </p:cNvPr>
          <p:cNvSpPr txBox="1">
            <a:spLocks noGrp="1"/>
          </p:cNvSpPr>
          <p:nvPr>
            <p:ph type="body" sz="quarter" idx="1"/>
          </p:nvPr>
        </p:nvSpPr>
        <p:spPr>
          <a:xfrm>
            <a:off x="755998" y="5078522"/>
            <a:ext cx="6047640" cy="4721038"/>
          </a:xfrm>
        </p:spPr>
        <p:txBody>
          <a:bodyPr/>
          <a:lstStyle/>
          <a:p>
            <a:endParaRPr 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6">
            <a:extLst>
              <a:ext uri="{FF2B5EF4-FFF2-40B4-BE49-F238E27FC236}">
                <a16:creationId xmlns:a16="http://schemas.microsoft.com/office/drawing/2014/main" id="{FCE079AE-546B-4F26-B4A7-693FF5132039}"/>
              </a:ext>
            </a:extLst>
          </p:cNvPr>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E301816A-6529-4A26-8E71-41275E8BA000}" type="slidenum">
              <a:t>7</a:t>
            </a:fld>
            <a:endParaRPr lang="zxx-ZZ" sz="1400" b="0" i="0" u="none" strike="noStrike" kern="1200" cap="none" spc="0" baseline="0">
              <a:solidFill>
                <a:srgbClr val="000000"/>
              </a:solidFill>
              <a:uFillTx/>
              <a:latin typeface="Times New Roman" pitchFamily="18"/>
              <a:ea typeface="Andale Sans UI" pitchFamily="2"/>
              <a:cs typeface="Tahoma" pitchFamily="2"/>
            </a:endParaRPr>
          </a:p>
        </p:txBody>
      </p:sp>
      <p:sp>
        <p:nvSpPr>
          <p:cNvPr id="3" name="Segnaposto immagine diapositiva 1">
            <a:extLst>
              <a:ext uri="{FF2B5EF4-FFF2-40B4-BE49-F238E27FC236}">
                <a16:creationId xmlns:a16="http://schemas.microsoft.com/office/drawing/2014/main" id="{4EC0F343-622C-4825-BFA0-9ACF6243B524}"/>
              </a:ext>
            </a:extLst>
          </p:cNvPr>
          <p:cNvSpPr>
            <a:spLocks noGrp="1" noRot="1" noChangeAspect="1"/>
          </p:cNvSpPr>
          <p:nvPr>
            <p:ph type="sldImg"/>
          </p:nvPr>
        </p:nvSpPr>
        <p:spPr>
          <a:xfrm>
            <a:off x="1106488" y="812800"/>
            <a:ext cx="5345112" cy="4008438"/>
          </a:xfrm>
          <a:solidFill>
            <a:srgbClr val="4472C4"/>
          </a:solidFill>
          <a:ln w="25402">
            <a:solidFill>
              <a:srgbClr val="2F528F"/>
            </a:solidFill>
            <a:prstDash val="solid"/>
          </a:ln>
        </p:spPr>
      </p:sp>
      <p:sp>
        <p:nvSpPr>
          <p:cNvPr id="4" name="Segnaposto note 2">
            <a:extLst>
              <a:ext uri="{FF2B5EF4-FFF2-40B4-BE49-F238E27FC236}">
                <a16:creationId xmlns:a16="http://schemas.microsoft.com/office/drawing/2014/main" id="{CE9980EB-4698-4AD3-823C-F528BFA62D1A}"/>
              </a:ext>
            </a:extLst>
          </p:cNvPr>
          <p:cNvSpPr txBox="1">
            <a:spLocks noGrp="1"/>
          </p:cNvSpPr>
          <p:nvPr>
            <p:ph type="body" sz="quarter" idx="1"/>
          </p:nvPr>
        </p:nvSpPr>
        <p:spPr>
          <a:xfrm>
            <a:off x="755998" y="5078522"/>
            <a:ext cx="6047640" cy="4721038"/>
          </a:xfrm>
        </p:spPr>
        <p:txBody>
          <a:bodyPr/>
          <a:lstStyle/>
          <a:p>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51A867-268A-4E42-974A-549230E59D8F}"/>
              </a:ext>
            </a:extLst>
          </p:cNvPr>
          <p:cNvSpPr txBox="1">
            <a:spLocks noGrp="1"/>
          </p:cNvSpPr>
          <p:nvPr>
            <p:ph type="ctrTitle"/>
          </p:nvPr>
        </p:nvSpPr>
        <p:spPr>
          <a:xfrm>
            <a:off x="1260472" y="1236661"/>
            <a:ext cx="7559673" cy="2632072"/>
          </a:xfrm>
        </p:spPr>
        <p:txBody>
          <a:bodyPr anchor="b"/>
          <a:lstStyle>
            <a:lvl1pPr>
              <a:defRPr lang="it-IT" sz="6000"/>
            </a:lvl1pPr>
          </a:lstStyle>
          <a:p>
            <a:pPr lvl="0"/>
            <a:r>
              <a:rPr lang="it-IT"/>
              <a:t>Fare clic per modificare lo stile del titolo dello schema</a:t>
            </a:r>
          </a:p>
        </p:txBody>
      </p:sp>
      <p:sp>
        <p:nvSpPr>
          <p:cNvPr id="3" name="Sottotitolo 2">
            <a:extLst>
              <a:ext uri="{FF2B5EF4-FFF2-40B4-BE49-F238E27FC236}">
                <a16:creationId xmlns:a16="http://schemas.microsoft.com/office/drawing/2014/main" id="{47E8771B-C21F-491F-9208-CBCC6692F09E}"/>
              </a:ext>
            </a:extLst>
          </p:cNvPr>
          <p:cNvSpPr txBox="1">
            <a:spLocks noGrp="1"/>
          </p:cNvSpPr>
          <p:nvPr>
            <p:ph type="subTitle" idx="1"/>
          </p:nvPr>
        </p:nvSpPr>
        <p:spPr>
          <a:xfrm>
            <a:off x="1260472" y="3970333"/>
            <a:ext cx="7559673" cy="1825627"/>
          </a:xfrm>
        </p:spPr>
        <p:txBody>
          <a:bodyPr anchorCtr="1"/>
          <a:lstStyle>
            <a:lvl1pPr algn="ctr">
              <a:defRPr sz="2400"/>
            </a:lvl1pPr>
          </a:lstStyle>
          <a:p>
            <a:pPr lvl="0"/>
            <a:r>
              <a:rPr lang="it-IT"/>
              <a:t>Fare clic per modificare lo stile del sottotitolo dello schema</a:t>
            </a:r>
          </a:p>
        </p:txBody>
      </p:sp>
      <p:sp>
        <p:nvSpPr>
          <p:cNvPr id="4" name="Segnaposto data 3">
            <a:extLst>
              <a:ext uri="{FF2B5EF4-FFF2-40B4-BE49-F238E27FC236}">
                <a16:creationId xmlns:a16="http://schemas.microsoft.com/office/drawing/2014/main" id="{C45B72DF-A376-48B9-B16F-F9F51813AB36}"/>
              </a:ext>
            </a:extLst>
          </p:cNvPr>
          <p:cNvSpPr txBox="1">
            <a:spLocks noGrp="1"/>
          </p:cNvSpPr>
          <p:nvPr>
            <p:ph type="dt" sz="half" idx="7"/>
          </p:nvPr>
        </p:nvSpPr>
        <p:spPr/>
        <p:txBody>
          <a:bodyPr/>
          <a:lstStyle>
            <a:lvl1pPr>
              <a:defRPr/>
            </a:lvl1pPr>
          </a:lstStyle>
          <a:p>
            <a:pPr lvl="0"/>
            <a:endParaRPr lang="zxx-ZZ"/>
          </a:p>
        </p:txBody>
      </p:sp>
      <p:sp>
        <p:nvSpPr>
          <p:cNvPr id="5" name="Segnaposto piè di pagina 4">
            <a:extLst>
              <a:ext uri="{FF2B5EF4-FFF2-40B4-BE49-F238E27FC236}">
                <a16:creationId xmlns:a16="http://schemas.microsoft.com/office/drawing/2014/main" id="{344316E2-7EEA-4214-B7E5-4DB113AC42E3}"/>
              </a:ext>
            </a:extLst>
          </p:cNvPr>
          <p:cNvSpPr txBox="1">
            <a:spLocks noGrp="1"/>
          </p:cNvSpPr>
          <p:nvPr>
            <p:ph type="ftr" sz="quarter" idx="9"/>
          </p:nvPr>
        </p:nvSpPr>
        <p:spPr/>
        <p:txBody>
          <a:bodyPr/>
          <a:lstStyle>
            <a:lvl1pPr>
              <a:defRPr/>
            </a:lvl1pPr>
          </a:lstStyle>
          <a:p>
            <a:pPr lvl="0"/>
            <a:endParaRPr lang="zxx-ZZ"/>
          </a:p>
        </p:txBody>
      </p:sp>
      <p:sp>
        <p:nvSpPr>
          <p:cNvPr id="6" name="Segnaposto numero diapositiva 5">
            <a:extLst>
              <a:ext uri="{FF2B5EF4-FFF2-40B4-BE49-F238E27FC236}">
                <a16:creationId xmlns:a16="http://schemas.microsoft.com/office/drawing/2014/main" id="{6460F7F8-CC21-4EAB-BBE3-546DB32DB18B}"/>
              </a:ext>
            </a:extLst>
          </p:cNvPr>
          <p:cNvSpPr txBox="1">
            <a:spLocks noGrp="1"/>
          </p:cNvSpPr>
          <p:nvPr>
            <p:ph type="sldNum" sz="quarter" idx="8"/>
          </p:nvPr>
        </p:nvSpPr>
        <p:spPr/>
        <p:txBody>
          <a:bodyPr/>
          <a:lstStyle>
            <a:lvl1pPr>
              <a:defRPr/>
            </a:lvl1pPr>
          </a:lstStyle>
          <a:p>
            <a:pPr lvl="0"/>
            <a:fld id="{84F27A5A-310A-4486-B5EA-5F8400A45077}" type="slidenum">
              <a:t>‹N›</a:t>
            </a:fld>
            <a:endParaRPr lang="zxx-ZZ"/>
          </a:p>
        </p:txBody>
      </p:sp>
    </p:spTree>
    <p:extLst>
      <p:ext uri="{BB962C8B-B14F-4D97-AF65-F5344CB8AC3E}">
        <p14:creationId xmlns:p14="http://schemas.microsoft.com/office/powerpoint/2010/main" val="3508327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0BBACF-14EE-46B7-B763-69452803EBD0}"/>
              </a:ext>
            </a:extLst>
          </p:cNvPr>
          <p:cNvSpPr txBox="1">
            <a:spLocks noGrp="1"/>
          </p:cNvSpPr>
          <p:nvPr>
            <p:ph type="title"/>
          </p:nvPr>
        </p:nvSpPr>
        <p:spPr/>
        <p:txBody>
          <a:bodyPr/>
          <a:lstStyle>
            <a:lvl1pPr>
              <a:defRPr lang="it-IT"/>
            </a:lvl1pPr>
          </a:lstStyle>
          <a:p>
            <a:pPr lvl="0"/>
            <a:r>
              <a:rPr lang="it-IT"/>
              <a:t>Fare clic per modificare lo stile del titolo dello schema</a:t>
            </a:r>
          </a:p>
        </p:txBody>
      </p:sp>
      <p:sp>
        <p:nvSpPr>
          <p:cNvPr id="3" name="Segnaposto testo verticale 2">
            <a:extLst>
              <a:ext uri="{FF2B5EF4-FFF2-40B4-BE49-F238E27FC236}">
                <a16:creationId xmlns:a16="http://schemas.microsoft.com/office/drawing/2014/main" id="{2E15D940-0A1E-46F0-8D4A-F004AC9DF46B}"/>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0B34114-A803-42EB-85A9-DE845330DD44}"/>
              </a:ext>
            </a:extLst>
          </p:cNvPr>
          <p:cNvSpPr txBox="1">
            <a:spLocks noGrp="1"/>
          </p:cNvSpPr>
          <p:nvPr>
            <p:ph type="dt" sz="half" idx="7"/>
          </p:nvPr>
        </p:nvSpPr>
        <p:spPr/>
        <p:txBody>
          <a:bodyPr/>
          <a:lstStyle>
            <a:lvl1pPr>
              <a:defRPr/>
            </a:lvl1pPr>
          </a:lstStyle>
          <a:p>
            <a:pPr lvl="0"/>
            <a:endParaRPr lang="zxx-ZZ"/>
          </a:p>
        </p:txBody>
      </p:sp>
      <p:sp>
        <p:nvSpPr>
          <p:cNvPr id="5" name="Segnaposto piè di pagina 4">
            <a:extLst>
              <a:ext uri="{FF2B5EF4-FFF2-40B4-BE49-F238E27FC236}">
                <a16:creationId xmlns:a16="http://schemas.microsoft.com/office/drawing/2014/main" id="{DECE329F-60F7-4ED8-9228-795EF6D6DC8B}"/>
              </a:ext>
            </a:extLst>
          </p:cNvPr>
          <p:cNvSpPr txBox="1">
            <a:spLocks noGrp="1"/>
          </p:cNvSpPr>
          <p:nvPr>
            <p:ph type="ftr" sz="quarter" idx="9"/>
          </p:nvPr>
        </p:nvSpPr>
        <p:spPr/>
        <p:txBody>
          <a:bodyPr/>
          <a:lstStyle>
            <a:lvl1pPr>
              <a:defRPr/>
            </a:lvl1pPr>
          </a:lstStyle>
          <a:p>
            <a:pPr lvl="0"/>
            <a:endParaRPr lang="zxx-ZZ"/>
          </a:p>
        </p:txBody>
      </p:sp>
      <p:sp>
        <p:nvSpPr>
          <p:cNvPr id="6" name="Segnaposto numero diapositiva 5">
            <a:extLst>
              <a:ext uri="{FF2B5EF4-FFF2-40B4-BE49-F238E27FC236}">
                <a16:creationId xmlns:a16="http://schemas.microsoft.com/office/drawing/2014/main" id="{24AF1A85-1DA8-4321-BC7F-2F1A19CB2D98}"/>
              </a:ext>
            </a:extLst>
          </p:cNvPr>
          <p:cNvSpPr txBox="1">
            <a:spLocks noGrp="1"/>
          </p:cNvSpPr>
          <p:nvPr>
            <p:ph type="sldNum" sz="quarter" idx="8"/>
          </p:nvPr>
        </p:nvSpPr>
        <p:spPr/>
        <p:txBody>
          <a:bodyPr/>
          <a:lstStyle>
            <a:lvl1pPr>
              <a:defRPr/>
            </a:lvl1pPr>
          </a:lstStyle>
          <a:p>
            <a:pPr lvl="0"/>
            <a:fld id="{2119E965-553F-4504-9486-EFEA0A6492EA}" type="slidenum">
              <a:t>‹N›</a:t>
            </a:fld>
            <a:endParaRPr lang="zxx-ZZ"/>
          </a:p>
        </p:txBody>
      </p:sp>
    </p:spTree>
    <p:extLst>
      <p:ext uri="{BB962C8B-B14F-4D97-AF65-F5344CB8AC3E}">
        <p14:creationId xmlns:p14="http://schemas.microsoft.com/office/powerpoint/2010/main" val="1725850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544AAC26-D8F2-43F9-917B-72583FA631D0}"/>
              </a:ext>
            </a:extLst>
          </p:cNvPr>
          <p:cNvSpPr txBox="1">
            <a:spLocks noGrp="1"/>
          </p:cNvSpPr>
          <p:nvPr>
            <p:ph type="title" orient="vert"/>
          </p:nvPr>
        </p:nvSpPr>
        <p:spPr>
          <a:xfrm>
            <a:off x="7308854" y="301623"/>
            <a:ext cx="2266953" cy="6456358"/>
          </a:xfrm>
        </p:spPr>
        <p:txBody>
          <a:bodyPr vert="eaVert"/>
          <a:lstStyle>
            <a:lvl1pPr>
              <a:defRPr lang="it-IT"/>
            </a:lvl1pPr>
          </a:lstStyle>
          <a:p>
            <a:pPr lvl="0"/>
            <a:r>
              <a:rPr lang="it-IT"/>
              <a:t>Fare clic per modificare lo stile del titolo dello schema</a:t>
            </a:r>
          </a:p>
        </p:txBody>
      </p:sp>
      <p:sp>
        <p:nvSpPr>
          <p:cNvPr id="3" name="Segnaposto testo verticale 2">
            <a:extLst>
              <a:ext uri="{FF2B5EF4-FFF2-40B4-BE49-F238E27FC236}">
                <a16:creationId xmlns:a16="http://schemas.microsoft.com/office/drawing/2014/main" id="{4CEB6754-5E2E-4863-8273-27D923947141}"/>
              </a:ext>
            </a:extLst>
          </p:cNvPr>
          <p:cNvSpPr txBox="1">
            <a:spLocks noGrp="1"/>
          </p:cNvSpPr>
          <p:nvPr>
            <p:ph type="body" orient="vert" idx="1"/>
          </p:nvPr>
        </p:nvSpPr>
        <p:spPr>
          <a:xfrm>
            <a:off x="503240" y="301623"/>
            <a:ext cx="6653210" cy="6456358"/>
          </a:xfrm>
        </p:spPr>
        <p:txBody>
          <a:bodyPr vert="eaVert"/>
          <a:lstStyle>
            <a:lvl1pPr>
              <a:defRPr/>
            </a:lvl1pPr>
            <a:lvl2pPr>
              <a:defRPr/>
            </a:lvl2pPr>
            <a:lvl3pPr>
              <a:defRPr/>
            </a:lvl3pPr>
            <a:lvl4pPr>
              <a:defRPr/>
            </a:lvl4pPr>
            <a:lvl5pP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C4A9107-6618-45E3-BAC8-229962BB7A0D}"/>
              </a:ext>
            </a:extLst>
          </p:cNvPr>
          <p:cNvSpPr txBox="1">
            <a:spLocks noGrp="1"/>
          </p:cNvSpPr>
          <p:nvPr>
            <p:ph type="dt" sz="half" idx="7"/>
          </p:nvPr>
        </p:nvSpPr>
        <p:spPr/>
        <p:txBody>
          <a:bodyPr/>
          <a:lstStyle>
            <a:lvl1pPr>
              <a:defRPr/>
            </a:lvl1pPr>
          </a:lstStyle>
          <a:p>
            <a:pPr lvl="0"/>
            <a:endParaRPr lang="zxx-ZZ"/>
          </a:p>
        </p:txBody>
      </p:sp>
      <p:sp>
        <p:nvSpPr>
          <p:cNvPr id="5" name="Segnaposto piè di pagina 4">
            <a:extLst>
              <a:ext uri="{FF2B5EF4-FFF2-40B4-BE49-F238E27FC236}">
                <a16:creationId xmlns:a16="http://schemas.microsoft.com/office/drawing/2014/main" id="{E86DCFF7-0EEE-43EE-9ABC-7B5EFDB6812F}"/>
              </a:ext>
            </a:extLst>
          </p:cNvPr>
          <p:cNvSpPr txBox="1">
            <a:spLocks noGrp="1"/>
          </p:cNvSpPr>
          <p:nvPr>
            <p:ph type="ftr" sz="quarter" idx="9"/>
          </p:nvPr>
        </p:nvSpPr>
        <p:spPr/>
        <p:txBody>
          <a:bodyPr/>
          <a:lstStyle>
            <a:lvl1pPr>
              <a:defRPr/>
            </a:lvl1pPr>
          </a:lstStyle>
          <a:p>
            <a:pPr lvl="0"/>
            <a:endParaRPr lang="zxx-ZZ"/>
          </a:p>
        </p:txBody>
      </p:sp>
      <p:sp>
        <p:nvSpPr>
          <p:cNvPr id="6" name="Segnaposto numero diapositiva 5">
            <a:extLst>
              <a:ext uri="{FF2B5EF4-FFF2-40B4-BE49-F238E27FC236}">
                <a16:creationId xmlns:a16="http://schemas.microsoft.com/office/drawing/2014/main" id="{F0D071B5-BBEB-4A02-B79B-B48D9BD0D409}"/>
              </a:ext>
            </a:extLst>
          </p:cNvPr>
          <p:cNvSpPr txBox="1">
            <a:spLocks noGrp="1"/>
          </p:cNvSpPr>
          <p:nvPr>
            <p:ph type="sldNum" sz="quarter" idx="8"/>
          </p:nvPr>
        </p:nvSpPr>
        <p:spPr/>
        <p:txBody>
          <a:bodyPr/>
          <a:lstStyle>
            <a:lvl1pPr>
              <a:defRPr/>
            </a:lvl1pPr>
          </a:lstStyle>
          <a:p>
            <a:pPr lvl="0"/>
            <a:fld id="{FEB88015-B262-4CA0-9A3E-2704B1B7F0FA}" type="slidenum">
              <a:t>‹N›</a:t>
            </a:fld>
            <a:endParaRPr lang="zxx-ZZ"/>
          </a:p>
        </p:txBody>
      </p:sp>
    </p:spTree>
    <p:extLst>
      <p:ext uri="{BB962C8B-B14F-4D97-AF65-F5344CB8AC3E}">
        <p14:creationId xmlns:p14="http://schemas.microsoft.com/office/powerpoint/2010/main" val="331668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A72233-44EA-471B-87B8-17BEE6BBA668}"/>
              </a:ext>
            </a:extLst>
          </p:cNvPr>
          <p:cNvSpPr txBox="1">
            <a:spLocks noGrp="1"/>
          </p:cNvSpPr>
          <p:nvPr>
            <p:ph type="title"/>
          </p:nvPr>
        </p:nvSpPr>
        <p:spPr/>
        <p:txBody>
          <a:bodyPr/>
          <a:lstStyle>
            <a:lvl1pPr>
              <a:defRPr lang="it-IT"/>
            </a:lvl1pPr>
          </a:lstStyle>
          <a:p>
            <a:pPr lvl="0"/>
            <a:r>
              <a:rPr lang="it-IT"/>
              <a:t>Fare clic per modificare lo stile del titolo dello schema</a:t>
            </a:r>
          </a:p>
        </p:txBody>
      </p:sp>
      <p:sp>
        <p:nvSpPr>
          <p:cNvPr id="3" name="Segnaposto contenuto 2">
            <a:extLst>
              <a:ext uri="{FF2B5EF4-FFF2-40B4-BE49-F238E27FC236}">
                <a16:creationId xmlns:a16="http://schemas.microsoft.com/office/drawing/2014/main" id="{8624FFBC-A4AB-494D-B0B1-3AEAEFF11A5A}"/>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1F6DD3A-0FE1-4B3B-85BB-C85E1213BB1A}"/>
              </a:ext>
            </a:extLst>
          </p:cNvPr>
          <p:cNvSpPr txBox="1">
            <a:spLocks noGrp="1"/>
          </p:cNvSpPr>
          <p:nvPr>
            <p:ph type="dt" sz="half" idx="7"/>
          </p:nvPr>
        </p:nvSpPr>
        <p:spPr/>
        <p:txBody>
          <a:bodyPr/>
          <a:lstStyle>
            <a:lvl1pPr>
              <a:defRPr/>
            </a:lvl1pPr>
          </a:lstStyle>
          <a:p>
            <a:pPr lvl="0"/>
            <a:endParaRPr lang="zxx-ZZ"/>
          </a:p>
        </p:txBody>
      </p:sp>
      <p:sp>
        <p:nvSpPr>
          <p:cNvPr id="5" name="Segnaposto piè di pagina 4">
            <a:extLst>
              <a:ext uri="{FF2B5EF4-FFF2-40B4-BE49-F238E27FC236}">
                <a16:creationId xmlns:a16="http://schemas.microsoft.com/office/drawing/2014/main" id="{0063F1D3-620E-4B1F-8B09-39B625A50942}"/>
              </a:ext>
            </a:extLst>
          </p:cNvPr>
          <p:cNvSpPr txBox="1">
            <a:spLocks noGrp="1"/>
          </p:cNvSpPr>
          <p:nvPr>
            <p:ph type="ftr" sz="quarter" idx="9"/>
          </p:nvPr>
        </p:nvSpPr>
        <p:spPr/>
        <p:txBody>
          <a:bodyPr/>
          <a:lstStyle>
            <a:lvl1pPr>
              <a:defRPr/>
            </a:lvl1pPr>
          </a:lstStyle>
          <a:p>
            <a:pPr lvl="0"/>
            <a:endParaRPr lang="zxx-ZZ"/>
          </a:p>
        </p:txBody>
      </p:sp>
      <p:sp>
        <p:nvSpPr>
          <p:cNvPr id="6" name="Segnaposto numero diapositiva 5">
            <a:extLst>
              <a:ext uri="{FF2B5EF4-FFF2-40B4-BE49-F238E27FC236}">
                <a16:creationId xmlns:a16="http://schemas.microsoft.com/office/drawing/2014/main" id="{D789D4E0-C5C8-4044-B06B-A34F0B61C51A}"/>
              </a:ext>
            </a:extLst>
          </p:cNvPr>
          <p:cNvSpPr txBox="1">
            <a:spLocks noGrp="1"/>
          </p:cNvSpPr>
          <p:nvPr>
            <p:ph type="sldNum" sz="quarter" idx="8"/>
          </p:nvPr>
        </p:nvSpPr>
        <p:spPr/>
        <p:txBody>
          <a:bodyPr/>
          <a:lstStyle>
            <a:lvl1pPr>
              <a:defRPr/>
            </a:lvl1pPr>
          </a:lstStyle>
          <a:p>
            <a:pPr lvl="0"/>
            <a:fld id="{D38A1F5C-50A5-45D2-B7DE-00DFF7364A69}" type="slidenum">
              <a:t>‹N›</a:t>
            </a:fld>
            <a:endParaRPr lang="zxx-ZZ"/>
          </a:p>
        </p:txBody>
      </p:sp>
    </p:spTree>
    <p:extLst>
      <p:ext uri="{BB962C8B-B14F-4D97-AF65-F5344CB8AC3E}">
        <p14:creationId xmlns:p14="http://schemas.microsoft.com/office/powerpoint/2010/main" val="2546953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D60669-431B-4FE1-AD19-EEB184E21426}"/>
              </a:ext>
            </a:extLst>
          </p:cNvPr>
          <p:cNvSpPr txBox="1">
            <a:spLocks noGrp="1"/>
          </p:cNvSpPr>
          <p:nvPr>
            <p:ph type="title"/>
          </p:nvPr>
        </p:nvSpPr>
        <p:spPr>
          <a:xfrm>
            <a:off x="687391" y="1884358"/>
            <a:ext cx="8694736" cy="3144841"/>
          </a:xfrm>
        </p:spPr>
        <p:txBody>
          <a:bodyPr anchor="b"/>
          <a:lstStyle>
            <a:lvl1pPr>
              <a:defRPr lang="it-IT" sz="6000"/>
            </a:lvl1pPr>
          </a:lstStyle>
          <a:p>
            <a:pPr lvl="0"/>
            <a:r>
              <a:rPr lang="it-IT"/>
              <a:t>Fare clic per modificare lo stile del titolo dello schema</a:t>
            </a:r>
          </a:p>
        </p:txBody>
      </p:sp>
      <p:sp>
        <p:nvSpPr>
          <p:cNvPr id="3" name="Segnaposto testo 2">
            <a:extLst>
              <a:ext uri="{FF2B5EF4-FFF2-40B4-BE49-F238E27FC236}">
                <a16:creationId xmlns:a16="http://schemas.microsoft.com/office/drawing/2014/main" id="{934F7C5C-F28A-45D5-A77A-5C750B63EA58}"/>
              </a:ext>
            </a:extLst>
          </p:cNvPr>
          <p:cNvSpPr txBox="1">
            <a:spLocks noGrp="1"/>
          </p:cNvSpPr>
          <p:nvPr>
            <p:ph type="body" idx="1"/>
          </p:nvPr>
        </p:nvSpPr>
        <p:spPr>
          <a:xfrm>
            <a:off x="687391" y="5059366"/>
            <a:ext cx="8694736" cy="1652585"/>
          </a:xfrm>
        </p:spPr>
        <p:txBody>
          <a:bodyPr/>
          <a:lstStyle>
            <a:lvl1pPr>
              <a:defRPr sz="2400">
                <a:solidFill>
                  <a:srgbClr val="898989"/>
                </a:solidFill>
              </a:defRPr>
            </a:lvl1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A8B22E39-07B6-48CC-834B-C6B38DF63466}"/>
              </a:ext>
            </a:extLst>
          </p:cNvPr>
          <p:cNvSpPr txBox="1">
            <a:spLocks noGrp="1"/>
          </p:cNvSpPr>
          <p:nvPr>
            <p:ph type="dt" sz="half" idx="7"/>
          </p:nvPr>
        </p:nvSpPr>
        <p:spPr/>
        <p:txBody>
          <a:bodyPr/>
          <a:lstStyle>
            <a:lvl1pPr>
              <a:defRPr/>
            </a:lvl1pPr>
          </a:lstStyle>
          <a:p>
            <a:pPr lvl="0"/>
            <a:endParaRPr lang="zxx-ZZ"/>
          </a:p>
        </p:txBody>
      </p:sp>
      <p:sp>
        <p:nvSpPr>
          <p:cNvPr id="5" name="Segnaposto piè di pagina 4">
            <a:extLst>
              <a:ext uri="{FF2B5EF4-FFF2-40B4-BE49-F238E27FC236}">
                <a16:creationId xmlns:a16="http://schemas.microsoft.com/office/drawing/2014/main" id="{83C73B86-244A-4634-9E47-B435D25331AF}"/>
              </a:ext>
            </a:extLst>
          </p:cNvPr>
          <p:cNvSpPr txBox="1">
            <a:spLocks noGrp="1"/>
          </p:cNvSpPr>
          <p:nvPr>
            <p:ph type="ftr" sz="quarter" idx="9"/>
          </p:nvPr>
        </p:nvSpPr>
        <p:spPr/>
        <p:txBody>
          <a:bodyPr/>
          <a:lstStyle>
            <a:lvl1pPr>
              <a:defRPr/>
            </a:lvl1pPr>
          </a:lstStyle>
          <a:p>
            <a:pPr lvl="0"/>
            <a:endParaRPr lang="zxx-ZZ"/>
          </a:p>
        </p:txBody>
      </p:sp>
      <p:sp>
        <p:nvSpPr>
          <p:cNvPr id="6" name="Segnaposto numero diapositiva 5">
            <a:extLst>
              <a:ext uri="{FF2B5EF4-FFF2-40B4-BE49-F238E27FC236}">
                <a16:creationId xmlns:a16="http://schemas.microsoft.com/office/drawing/2014/main" id="{1EEEB31F-D4CD-44A3-841F-D28B44B7DCBF}"/>
              </a:ext>
            </a:extLst>
          </p:cNvPr>
          <p:cNvSpPr txBox="1">
            <a:spLocks noGrp="1"/>
          </p:cNvSpPr>
          <p:nvPr>
            <p:ph type="sldNum" sz="quarter" idx="8"/>
          </p:nvPr>
        </p:nvSpPr>
        <p:spPr/>
        <p:txBody>
          <a:bodyPr/>
          <a:lstStyle>
            <a:lvl1pPr>
              <a:defRPr/>
            </a:lvl1pPr>
          </a:lstStyle>
          <a:p>
            <a:pPr lvl="0"/>
            <a:fld id="{9DF194CC-8DB0-4C5E-B380-CE4317F164F5}" type="slidenum">
              <a:t>‹N›</a:t>
            </a:fld>
            <a:endParaRPr lang="zxx-ZZ"/>
          </a:p>
        </p:txBody>
      </p:sp>
    </p:spTree>
    <p:extLst>
      <p:ext uri="{BB962C8B-B14F-4D97-AF65-F5344CB8AC3E}">
        <p14:creationId xmlns:p14="http://schemas.microsoft.com/office/powerpoint/2010/main" val="1464924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D505F59-38E5-4A17-90A3-6E466E04B4C3}"/>
              </a:ext>
            </a:extLst>
          </p:cNvPr>
          <p:cNvSpPr txBox="1">
            <a:spLocks noGrp="1"/>
          </p:cNvSpPr>
          <p:nvPr>
            <p:ph type="title"/>
          </p:nvPr>
        </p:nvSpPr>
        <p:spPr/>
        <p:txBody>
          <a:bodyPr/>
          <a:lstStyle>
            <a:lvl1pPr>
              <a:defRPr lang="it-IT"/>
            </a:lvl1pPr>
          </a:lstStyle>
          <a:p>
            <a:pPr lvl="0"/>
            <a:r>
              <a:rPr lang="it-IT"/>
              <a:t>Fare clic per modificare lo stile del titolo dello schema</a:t>
            </a:r>
          </a:p>
        </p:txBody>
      </p:sp>
      <p:sp>
        <p:nvSpPr>
          <p:cNvPr id="3" name="Segnaposto contenuto 2">
            <a:extLst>
              <a:ext uri="{FF2B5EF4-FFF2-40B4-BE49-F238E27FC236}">
                <a16:creationId xmlns:a16="http://schemas.microsoft.com/office/drawing/2014/main" id="{C55D0C54-67C0-4DF7-944E-42864BA7E7E7}"/>
              </a:ext>
            </a:extLst>
          </p:cNvPr>
          <p:cNvSpPr txBox="1">
            <a:spLocks noGrp="1"/>
          </p:cNvSpPr>
          <p:nvPr>
            <p:ph idx="1"/>
          </p:nvPr>
        </p:nvSpPr>
        <p:spPr>
          <a:xfrm>
            <a:off x="503240" y="1768477"/>
            <a:ext cx="4459291" cy="4989515"/>
          </a:xfrm>
        </p:spPr>
        <p:txBody>
          <a:bodyPr/>
          <a:lstStyle>
            <a:lvl1pPr>
              <a:defRPr/>
            </a:lvl1pPr>
            <a:lvl2pPr>
              <a:defRPr/>
            </a:lvl2pPr>
            <a:lvl3pPr>
              <a:defRPr/>
            </a:lvl3pPr>
            <a:lvl4pPr>
              <a:defRPr/>
            </a:lvl4pPr>
            <a:lvl5pP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38C9DF9C-CC38-4964-80F8-B52BF65CC803}"/>
              </a:ext>
            </a:extLst>
          </p:cNvPr>
          <p:cNvSpPr txBox="1">
            <a:spLocks noGrp="1"/>
          </p:cNvSpPr>
          <p:nvPr>
            <p:ph idx="2"/>
          </p:nvPr>
        </p:nvSpPr>
        <p:spPr>
          <a:xfrm>
            <a:off x="5114925" y="1768477"/>
            <a:ext cx="4460872" cy="4989515"/>
          </a:xfrm>
        </p:spPr>
        <p:txBody>
          <a:bodyPr/>
          <a:lstStyle>
            <a:lvl1pPr>
              <a:defRPr/>
            </a:lvl1pPr>
            <a:lvl2pPr>
              <a:defRPr/>
            </a:lvl2pPr>
            <a:lvl3pPr>
              <a:defRPr/>
            </a:lvl3pPr>
            <a:lvl4pPr>
              <a:defRPr/>
            </a:lvl4pPr>
            <a:lvl5pP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1158777E-47C5-409A-B1D9-0486D4837CC4}"/>
              </a:ext>
            </a:extLst>
          </p:cNvPr>
          <p:cNvSpPr txBox="1">
            <a:spLocks noGrp="1"/>
          </p:cNvSpPr>
          <p:nvPr>
            <p:ph type="dt" sz="half" idx="7"/>
          </p:nvPr>
        </p:nvSpPr>
        <p:spPr/>
        <p:txBody>
          <a:bodyPr/>
          <a:lstStyle>
            <a:lvl1pPr>
              <a:defRPr/>
            </a:lvl1pPr>
          </a:lstStyle>
          <a:p>
            <a:pPr lvl="0"/>
            <a:endParaRPr lang="zxx-ZZ"/>
          </a:p>
        </p:txBody>
      </p:sp>
      <p:sp>
        <p:nvSpPr>
          <p:cNvPr id="6" name="Segnaposto piè di pagina 5">
            <a:extLst>
              <a:ext uri="{FF2B5EF4-FFF2-40B4-BE49-F238E27FC236}">
                <a16:creationId xmlns:a16="http://schemas.microsoft.com/office/drawing/2014/main" id="{081B4764-9BCE-4E8A-9AC6-2067F111E65A}"/>
              </a:ext>
            </a:extLst>
          </p:cNvPr>
          <p:cNvSpPr txBox="1">
            <a:spLocks noGrp="1"/>
          </p:cNvSpPr>
          <p:nvPr>
            <p:ph type="ftr" sz="quarter" idx="9"/>
          </p:nvPr>
        </p:nvSpPr>
        <p:spPr/>
        <p:txBody>
          <a:bodyPr/>
          <a:lstStyle>
            <a:lvl1pPr>
              <a:defRPr/>
            </a:lvl1pPr>
          </a:lstStyle>
          <a:p>
            <a:pPr lvl="0"/>
            <a:endParaRPr lang="zxx-ZZ"/>
          </a:p>
        </p:txBody>
      </p:sp>
      <p:sp>
        <p:nvSpPr>
          <p:cNvPr id="7" name="Segnaposto numero diapositiva 6">
            <a:extLst>
              <a:ext uri="{FF2B5EF4-FFF2-40B4-BE49-F238E27FC236}">
                <a16:creationId xmlns:a16="http://schemas.microsoft.com/office/drawing/2014/main" id="{52740A45-C5C9-4A5F-AB03-1E96D9A84F8D}"/>
              </a:ext>
            </a:extLst>
          </p:cNvPr>
          <p:cNvSpPr txBox="1">
            <a:spLocks noGrp="1"/>
          </p:cNvSpPr>
          <p:nvPr>
            <p:ph type="sldNum" sz="quarter" idx="8"/>
          </p:nvPr>
        </p:nvSpPr>
        <p:spPr/>
        <p:txBody>
          <a:bodyPr/>
          <a:lstStyle>
            <a:lvl1pPr>
              <a:defRPr/>
            </a:lvl1pPr>
          </a:lstStyle>
          <a:p>
            <a:pPr lvl="0"/>
            <a:fld id="{89CDFFE3-6BCF-4917-93D4-0F18F60EFB6F}" type="slidenum">
              <a:t>‹N›</a:t>
            </a:fld>
            <a:endParaRPr lang="zxx-ZZ"/>
          </a:p>
        </p:txBody>
      </p:sp>
    </p:spTree>
    <p:extLst>
      <p:ext uri="{BB962C8B-B14F-4D97-AF65-F5344CB8AC3E}">
        <p14:creationId xmlns:p14="http://schemas.microsoft.com/office/powerpoint/2010/main" val="879035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0F935E-0083-4103-8BD5-16F8378CB25F}"/>
              </a:ext>
            </a:extLst>
          </p:cNvPr>
          <p:cNvSpPr txBox="1">
            <a:spLocks noGrp="1"/>
          </p:cNvSpPr>
          <p:nvPr>
            <p:ph type="title"/>
          </p:nvPr>
        </p:nvSpPr>
        <p:spPr>
          <a:xfrm>
            <a:off x="693736" y="403222"/>
            <a:ext cx="8694736" cy="1460497"/>
          </a:xfrm>
        </p:spPr>
        <p:txBody>
          <a:bodyPr/>
          <a:lstStyle>
            <a:lvl1pPr>
              <a:defRPr lang="it-IT"/>
            </a:lvl1pPr>
          </a:lstStyle>
          <a:p>
            <a:pPr lvl="0"/>
            <a:r>
              <a:rPr lang="it-IT"/>
              <a:t>Fare clic per modificare lo stile del titolo dello schema</a:t>
            </a:r>
          </a:p>
        </p:txBody>
      </p:sp>
      <p:sp>
        <p:nvSpPr>
          <p:cNvPr id="3" name="Segnaposto testo 2">
            <a:extLst>
              <a:ext uri="{FF2B5EF4-FFF2-40B4-BE49-F238E27FC236}">
                <a16:creationId xmlns:a16="http://schemas.microsoft.com/office/drawing/2014/main" id="{AC14A6FB-BE9E-4A38-B2B0-1316887D64A6}"/>
              </a:ext>
            </a:extLst>
          </p:cNvPr>
          <p:cNvSpPr txBox="1">
            <a:spLocks noGrp="1"/>
          </p:cNvSpPr>
          <p:nvPr>
            <p:ph type="body" idx="1"/>
          </p:nvPr>
        </p:nvSpPr>
        <p:spPr>
          <a:xfrm>
            <a:off x="693736" y="1852610"/>
            <a:ext cx="4265611" cy="908054"/>
          </a:xfrm>
        </p:spPr>
        <p:txBody>
          <a:bodyPr anchor="b"/>
          <a:lstStyle>
            <a:lvl1pPr>
              <a:defRPr sz="2400" b="1"/>
            </a:lvl1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C6EF78E5-99C8-4D80-BA34-A4B8CE1E3AAF}"/>
              </a:ext>
            </a:extLst>
          </p:cNvPr>
          <p:cNvSpPr txBox="1">
            <a:spLocks noGrp="1"/>
          </p:cNvSpPr>
          <p:nvPr>
            <p:ph idx="2"/>
          </p:nvPr>
        </p:nvSpPr>
        <p:spPr>
          <a:xfrm>
            <a:off x="693736" y="2760665"/>
            <a:ext cx="4265611" cy="4062414"/>
          </a:xfrm>
        </p:spPr>
        <p:txBody>
          <a:bodyPr/>
          <a:lstStyle>
            <a:lvl1pPr>
              <a:defRPr/>
            </a:lvl1pPr>
            <a:lvl2pPr>
              <a:defRPr/>
            </a:lvl2pPr>
            <a:lvl3pPr>
              <a:defRPr/>
            </a:lvl3pPr>
            <a:lvl4pPr>
              <a:defRPr/>
            </a:lvl4pPr>
            <a:lvl5pP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7A5425C8-6CAA-444F-9E38-D46CA01248B8}"/>
              </a:ext>
            </a:extLst>
          </p:cNvPr>
          <p:cNvSpPr txBox="1">
            <a:spLocks noGrp="1"/>
          </p:cNvSpPr>
          <p:nvPr>
            <p:ph type="body" idx="3"/>
          </p:nvPr>
        </p:nvSpPr>
        <p:spPr>
          <a:xfrm>
            <a:off x="5103815" y="1852610"/>
            <a:ext cx="4284658" cy="908054"/>
          </a:xfrm>
        </p:spPr>
        <p:txBody>
          <a:bodyPr anchor="b"/>
          <a:lstStyle>
            <a:lvl1pPr>
              <a:defRPr sz="2400" b="1"/>
            </a:lvl1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D93A7246-D9CB-4FE4-9D19-66C6553D8E58}"/>
              </a:ext>
            </a:extLst>
          </p:cNvPr>
          <p:cNvSpPr txBox="1">
            <a:spLocks noGrp="1"/>
          </p:cNvSpPr>
          <p:nvPr>
            <p:ph idx="4"/>
          </p:nvPr>
        </p:nvSpPr>
        <p:spPr>
          <a:xfrm>
            <a:off x="5103815" y="2760665"/>
            <a:ext cx="4284658" cy="4062414"/>
          </a:xfrm>
        </p:spPr>
        <p:txBody>
          <a:bodyPr/>
          <a:lstStyle>
            <a:lvl1pPr>
              <a:defRPr/>
            </a:lvl1pPr>
            <a:lvl2pPr>
              <a:defRPr/>
            </a:lvl2pPr>
            <a:lvl3pPr>
              <a:defRPr/>
            </a:lvl3pPr>
            <a:lvl4pPr>
              <a:defRPr/>
            </a:lvl4pPr>
            <a:lvl5pP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7549E61F-2520-4C01-AE56-810E101C9B27}"/>
              </a:ext>
            </a:extLst>
          </p:cNvPr>
          <p:cNvSpPr txBox="1">
            <a:spLocks noGrp="1"/>
          </p:cNvSpPr>
          <p:nvPr>
            <p:ph type="dt" sz="half" idx="7"/>
          </p:nvPr>
        </p:nvSpPr>
        <p:spPr/>
        <p:txBody>
          <a:bodyPr/>
          <a:lstStyle>
            <a:lvl1pPr>
              <a:defRPr/>
            </a:lvl1pPr>
          </a:lstStyle>
          <a:p>
            <a:pPr lvl="0"/>
            <a:endParaRPr lang="zxx-ZZ"/>
          </a:p>
        </p:txBody>
      </p:sp>
      <p:sp>
        <p:nvSpPr>
          <p:cNvPr id="8" name="Segnaposto piè di pagina 7">
            <a:extLst>
              <a:ext uri="{FF2B5EF4-FFF2-40B4-BE49-F238E27FC236}">
                <a16:creationId xmlns:a16="http://schemas.microsoft.com/office/drawing/2014/main" id="{DFC93CF9-5F1D-48F4-9454-4E154383D471}"/>
              </a:ext>
            </a:extLst>
          </p:cNvPr>
          <p:cNvSpPr txBox="1">
            <a:spLocks noGrp="1"/>
          </p:cNvSpPr>
          <p:nvPr>
            <p:ph type="ftr" sz="quarter" idx="9"/>
          </p:nvPr>
        </p:nvSpPr>
        <p:spPr/>
        <p:txBody>
          <a:bodyPr/>
          <a:lstStyle>
            <a:lvl1pPr>
              <a:defRPr/>
            </a:lvl1pPr>
          </a:lstStyle>
          <a:p>
            <a:pPr lvl="0"/>
            <a:endParaRPr lang="zxx-ZZ"/>
          </a:p>
        </p:txBody>
      </p:sp>
      <p:sp>
        <p:nvSpPr>
          <p:cNvPr id="9" name="Segnaposto numero diapositiva 8">
            <a:extLst>
              <a:ext uri="{FF2B5EF4-FFF2-40B4-BE49-F238E27FC236}">
                <a16:creationId xmlns:a16="http://schemas.microsoft.com/office/drawing/2014/main" id="{206DB4E8-F31E-4C75-8DC5-732C37760B03}"/>
              </a:ext>
            </a:extLst>
          </p:cNvPr>
          <p:cNvSpPr txBox="1">
            <a:spLocks noGrp="1"/>
          </p:cNvSpPr>
          <p:nvPr>
            <p:ph type="sldNum" sz="quarter" idx="8"/>
          </p:nvPr>
        </p:nvSpPr>
        <p:spPr/>
        <p:txBody>
          <a:bodyPr/>
          <a:lstStyle>
            <a:lvl1pPr>
              <a:defRPr/>
            </a:lvl1pPr>
          </a:lstStyle>
          <a:p>
            <a:pPr lvl="0"/>
            <a:fld id="{4971E567-D7D9-4FC2-815E-E4B90A14136C}" type="slidenum">
              <a:t>‹N›</a:t>
            </a:fld>
            <a:endParaRPr lang="zxx-ZZ"/>
          </a:p>
        </p:txBody>
      </p:sp>
    </p:spTree>
    <p:extLst>
      <p:ext uri="{BB962C8B-B14F-4D97-AF65-F5344CB8AC3E}">
        <p14:creationId xmlns:p14="http://schemas.microsoft.com/office/powerpoint/2010/main" val="2060521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BBD6FD-E52C-4000-9E4C-C46AA95129DE}"/>
              </a:ext>
            </a:extLst>
          </p:cNvPr>
          <p:cNvSpPr txBox="1">
            <a:spLocks noGrp="1"/>
          </p:cNvSpPr>
          <p:nvPr>
            <p:ph type="title"/>
          </p:nvPr>
        </p:nvSpPr>
        <p:spPr/>
        <p:txBody>
          <a:bodyPr/>
          <a:lstStyle>
            <a:lvl1pPr>
              <a:defRPr lang="it-IT"/>
            </a:lvl1pPr>
          </a:lstStyle>
          <a:p>
            <a:pPr lvl="0"/>
            <a:r>
              <a:rPr lang="it-IT"/>
              <a:t>Fare clic per modificare lo stile del titolo dello schema</a:t>
            </a:r>
          </a:p>
        </p:txBody>
      </p:sp>
      <p:sp>
        <p:nvSpPr>
          <p:cNvPr id="3" name="Segnaposto data 2">
            <a:extLst>
              <a:ext uri="{FF2B5EF4-FFF2-40B4-BE49-F238E27FC236}">
                <a16:creationId xmlns:a16="http://schemas.microsoft.com/office/drawing/2014/main" id="{1E49F006-9377-420F-99C6-A6B2E3ABE1FB}"/>
              </a:ext>
            </a:extLst>
          </p:cNvPr>
          <p:cNvSpPr txBox="1">
            <a:spLocks noGrp="1"/>
          </p:cNvSpPr>
          <p:nvPr>
            <p:ph type="dt" sz="half" idx="7"/>
          </p:nvPr>
        </p:nvSpPr>
        <p:spPr/>
        <p:txBody>
          <a:bodyPr/>
          <a:lstStyle>
            <a:lvl1pPr>
              <a:defRPr/>
            </a:lvl1pPr>
          </a:lstStyle>
          <a:p>
            <a:pPr lvl="0"/>
            <a:endParaRPr lang="zxx-ZZ"/>
          </a:p>
        </p:txBody>
      </p:sp>
      <p:sp>
        <p:nvSpPr>
          <p:cNvPr id="4" name="Segnaposto piè di pagina 3">
            <a:extLst>
              <a:ext uri="{FF2B5EF4-FFF2-40B4-BE49-F238E27FC236}">
                <a16:creationId xmlns:a16="http://schemas.microsoft.com/office/drawing/2014/main" id="{81EFC10B-CBF9-49AA-A270-DC335BE7C94C}"/>
              </a:ext>
            </a:extLst>
          </p:cNvPr>
          <p:cNvSpPr txBox="1">
            <a:spLocks noGrp="1"/>
          </p:cNvSpPr>
          <p:nvPr>
            <p:ph type="ftr" sz="quarter" idx="9"/>
          </p:nvPr>
        </p:nvSpPr>
        <p:spPr/>
        <p:txBody>
          <a:bodyPr/>
          <a:lstStyle>
            <a:lvl1pPr>
              <a:defRPr/>
            </a:lvl1pPr>
          </a:lstStyle>
          <a:p>
            <a:pPr lvl="0"/>
            <a:endParaRPr lang="zxx-ZZ"/>
          </a:p>
        </p:txBody>
      </p:sp>
      <p:sp>
        <p:nvSpPr>
          <p:cNvPr id="5" name="Segnaposto numero diapositiva 4">
            <a:extLst>
              <a:ext uri="{FF2B5EF4-FFF2-40B4-BE49-F238E27FC236}">
                <a16:creationId xmlns:a16="http://schemas.microsoft.com/office/drawing/2014/main" id="{D0F6DBCA-F248-40C2-8D37-5F7F6D6F4E73}"/>
              </a:ext>
            </a:extLst>
          </p:cNvPr>
          <p:cNvSpPr txBox="1">
            <a:spLocks noGrp="1"/>
          </p:cNvSpPr>
          <p:nvPr>
            <p:ph type="sldNum" sz="quarter" idx="8"/>
          </p:nvPr>
        </p:nvSpPr>
        <p:spPr/>
        <p:txBody>
          <a:bodyPr/>
          <a:lstStyle>
            <a:lvl1pPr>
              <a:defRPr/>
            </a:lvl1pPr>
          </a:lstStyle>
          <a:p>
            <a:pPr lvl="0"/>
            <a:fld id="{562F6A33-420E-47BC-8389-D4657FF466D4}" type="slidenum">
              <a:t>‹N›</a:t>
            </a:fld>
            <a:endParaRPr lang="zxx-ZZ"/>
          </a:p>
        </p:txBody>
      </p:sp>
    </p:spTree>
    <p:extLst>
      <p:ext uri="{BB962C8B-B14F-4D97-AF65-F5344CB8AC3E}">
        <p14:creationId xmlns:p14="http://schemas.microsoft.com/office/powerpoint/2010/main" val="1707238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9178BF82-6880-4D1A-B9C8-4D08A4420A03}"/>
              </a:ext>
            </a:extLst>
          </p:cNvPr>
          <p:cNvSpPr txBox="1">
            <a:spLocks noGrp="1"/>
          </p:cNvSpPr>
          <p:nvPr>
            <p:ph type="dt" sz="half" idx="7"/>
          </p:nvPr>
        </p:nvSpPr>
        <p:spPr/>
        <p:txBody>
          <a:bodyPr/>
          <a:lstStyle>
            <a:lvl1pPr>
              <a:defRPr/>
            </a:lvl1pPr>
          </a:lstStyle>
          <a:p>
            <a:pPr lvl="0"/>
            <a:endParaRPr lang="zxx-ZZ"/>
          </a:p>
        </p:txBody>
      </p:sp>
      <p:sp>
        <p:nvSpPr>
          <p:cNvPr id="3" name="Segnaposto piè di pagina 2">
            <a:extLst>
              <a:ext uri="{FF2B5EF4-FFF2-40B4-BE49-F238E27FC236}">
                <a16:creationId xmlns:a16="http://schemas.microsoft.com/office/drawing/2014/main" id="{D804AC3F-FE54-431B-8667-D744DCEC3E3C}"/>
              </a:ext>
            </a:extLst>
          </p:cNvPr>
          <p:cNvSpPr txBox="1">
            <a:spLocks noGrp="1"/>
          </p:cNvSpPr>
          <p:nvPr>
            <p:ph type="ftr" sz="quarter" idx="9"/>
          </p:nvPr>
        </p:nvSpPr>
        <p:spPr/>
        <p:txBody>
          <a:bodyPr/>
          <a:lstStyle>
            <a:lvl1pPr>
              <a:defRPr/>
            </a:lvl1pPr>
          </a:lstStyle>
          <a:p>
            <a:pPr lvl="0"/>
            <a:endParaRPr lang="zxx-ZZ"/>
          </a:p>
        </p:txBody>
      </p:sp>
      <p:sp>
        <p:nvSpPr>
          <p:cNvPr id="4" name="Segnaposto numero diapositiva 3">
            <a:extLst>
              <a:ext uri="{FF2B5EF4-FFF2-40B4-BE49-F238E27FC236}">
                <a16:creationId xmlns:a16="http://schemas.microsoft.com/office/drawing/2014/main" id="{330B8FEC-BCAD-45B9-A1C7-D3EDDBFA6F70}"/>
              </a:ext>
            </a:extLst>
          </p:cNvPr>
          <p:cNvSpPr txBox="1">
            <a:spLocks noGrp="1"/>
          </p:cNvSpPr>
          <p:nvPr>
            <p:ph type="sldNum" sz="quarter" idx="8"/>
          </p:nvPr>
        </p:nvSpPr>
        <p:spPr/>
        <p:txBody>
          <a:bodyPr/>
          <a:lstStyle>
            <a:lvl1pPr>
              <a:defRPr/>
            </a:lvl1pPr>
          </a:lstStyle>
          <a:p>
            <a:pPr lvl="0"/>
            <a:fld id="{AEFBE026-2851-41F0-A979-F0ADFAD52533}" type="slidenum">
              <a:t>‹N›</a:t>
            </a:fld>
            <a:endParaRPr lang="zxx-ZZ"/>
          </a:p>
        </p:txBody>
      </p:sp>
    </p:spTree>
    <p:extLst>
      <p:ext uri="{BB962C8B-B14F-4D97-AF65-F5344CB8AC3E}">
        <p14:creationId xmlns:p14="http://schemas.microsoft.com/office/powerpoint/2010/main" val="576044794"/>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206045-9C37-4E88-A6D0-D361C2931818}"/>
              </a:ext>
            </a:extLst>
          </p:cNvPr>
          <p:cNvSpPr txBox="1">
            <a:spLocks noGrp="1"/>
          </p:cNvSpPr>
          <p:nvPr>
            <p:ph type="title"/>
          </p:nvPr>
        </p:nvSpPr>
        <p:spPr>
          <a:xfrm>
            <a:off x="693736" y="503240"/>
            <a:ext cx="3251204" cy="1765304"/>
          </a:xfrm>
        </p:spPr>
        <p:txBody>
          <a:bodyPr anchor="b"/>
          <a:lstStyle>
            <a:lvl1pPr>
              <a:defRPr lang="it-IT" sz="3200"/>
            </a:lvl1pPr>
          </a:lstStyle>
          <a:p>
            <a:pPr lvl="0"/>
            <a:r>
              <a:rPr lang="it-IT"/>
              <a:t>Fare clic per modificare lo stile del titolo dello schema</a:t>
            </a:r>
          </a:p>
        </p:txBody>
      </p:sp>
      <p:sp>
        <p:nvSpPr>
          <p:cNvPr id="3" name="Segnaposto contenuto 2">
            <a:extLst>
              <a:ext uri="{FF2B5EF4-FFF2-40B4-BE49-F238E27FC236}">
                <a16:creationId xmlns:a16="http://schemas.microsoft.com/office/drawing/2014/main" id="{44590F20-070D-4FF5-97E5-30572BA631CE}"/>
              </a:ext>
            </a:extLst>
          </p:cNvPr>
          <p:cNvSpPr txBox="1">
            <a:spLocks noGrp="1"/>
          </p:cNvSpPr>
          <p:nvPr>
            <p:ph idx="1"/>
          </p:nvPr>
        </p:nvSpPr>
        <p:spPr>
          <a:xfrm>
            <a:off x="4286249" y="1089022"/>
            <a:ext cx="5102223" cy="5372100"/>
          </a:xfrm>
        </p:spPr>
        <p:txBody>
          <a:bodyPr/>
          <a:lstStyle>
            <a:lvl1pPr>
              <a:defRPr/>
            </a:lvl1pPr>
            <a:lvl2pPr>
              <a:defRPr sz="2800"/>
            </a:lvl2pPr>
            <a:lvl3pPr>
              <a:defRPr sz="2400"/>
            </a:lvl3pPr>
            <a:lvl4pPr>
              <a:defRPr sz="2000"/>
            </a:lvl4pPr>
            <a:lvl5pPr>
              <a:defRPr sz="2000"/>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62F28CAD-523D-439E-9AF3-CB1EFD0590B2}"/>
              </a:ext>
            </a:extLst>
          </p:cNvPr>
          <p:cNvSpPr txBox="1">
            <a:spLocks noGrp="1"/>
          </p:cNvSpPr>
          <p:nvPr>
            <p:ph type="body" idx="2"/>
          </p:nvPr>
        </p:nvSpPr>
        <p:spPr>
          <a:xfrm>
            <a:off x="693736" y="2268534"/>
            <a:ext cx="3251204" cy="4200525"/>
          </a:xfrm>
        </p:spPr>
        <p:txBody>
          <a:bodyPr/>
          <a:lstStyle>
            <a:lvl1pPr>
              <a:defRPr sz="1600"/>
            </a:lvl1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158A0F3C-AE15-4AEF-BFB6-EC053A6231C3}"/>
              </a:ext>
            </a:extLst>
          </p:cNvPr>
          <p:cNvSpPr txBox="1">
            <a:spLocks noGrp="1"/>
          </p:cNvSpPr>
          <p:nvPr>
            <p:ph type="dt" sz="half" idx="7"/>
          </p:nvPr>
        </p:nvSpPr>
        <p:spPr/>
        <p:txBody>
          <a:bodyPr/>
          <a:lstStyle>
            <a:lvl1pPr>
              <a:defRPr/>
            </a:lvl1pPr>
          </a:lstStyle>
          <a:p>
            <a:pPr lvl="0"/>
            <a:endParaRPr lang="zxx-ZZ"/>
          </a:p>
        </p:txBody>
      </p:sp>
      <p:sp>
        <p:nvSpPr>
          <p:cNvPr id="6" name="Segnaposto piè di pagina 5">
            <a:extLst>
              <a:ext uri="{FF2B5EF4-FFF2-40B4-BE49-F238E27FC236}">
                <a16:creationId xmlns:a16="http://schemas.microsoft.com/office/drawing/2014/main" id="{87ECC105-1AA9-4155-8420-8E9DAD51C7AE}"/>
              </a:ext>
            </a:extLst>
          </p:cNvPr>
          <p:cNvSpPr txBox="1">
            <a:spLocks noGrp="1"/>
          </p:cNvSpPr>
          <p:nvPr>
            <p:ph type="ftr" sz="quarter" idx="9"/>
          </p:nvPr>
        </p:nvSpPr>
        <p:spPr/>
        <p:txBody>
          <a:bodyPr/>
          <a:lstStyle>
            <a:lvl1pPr>
              <a:defRPr/>
            </a:lvl1pPr>
          </a:lstStyle>
          <a:p>
            <a:pPr lvl="0"/>
            <a:endParaRPr lang="zxx-ZZ"/>
          </a:p>
        </p:txBody>
      </p:sp>
      <p:sp>
        <p:nvSpPr>
          <p:cNvPr id="7" name="Segnaposto numero diapositiva 6">
            <a:extLst>
              <a:ext uri="{FF2B5EF4-FFF2-40B4-BE49-F238E27FC236}">
                <a16:creationId xmlns:a16="http://schemas.microsoft.com/office/drawing/2014/main" id="{D9BFD0FF-5105-4742-8E1F-9E8C4165C200}"/>
              </a:ext>
            </a:extLst>
          </p:cNvPr>
          <p:cNvSpPr txBox="1">
            <a:spLocks noGrp="1"/>
          </p:cNvSpPr>
          <p:nvPr>
            <p:ph type="sldNum" sz="quarter" idx="8"/>
          </p:nvPr>
        </p:nvSpPr>
        <p:spPr/>
        <p:txBody>
          <a:bodyPr/>
          <a:lstStyle>
            <a:lvl1pPr>
              <a:defRPr/>
            </a:lvl1pPr>
          </a:lstStyle>
          <a:p>
            <a:pPr lvl="0"/>
            <a:fld id="{DD8323BB-56EB-4E0E-BCEF-39098B5B4660}" type="slidenum">
              <a:t>‹N›</a:t>
            </a:fld>
            <a:endParaRPr lang="zxx-ZZ"/>
          </a:p>
        </p:txBody>
      </p:sp>
    </p:spTree>
    <p:extLst>
      <p:ext uri="{BB962C8B-B14F-4D97-AF65-F5344CB8AC3E}">
        <p14:creationId xmlns:p14="http://schemas.microsoft.com/office/powerpoint/2010/main" val="804951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E0FB38-96B8-449C-911C-C3DED451BF2A}"/>
              </a:ext>
            </a:extLst>
          </p:cNvPr>
          <p:cNvSpPr txBox="1">
            <a:spLocks noGrp="1"/>
          </p:cNvSpPr>
          <p:nvPr>
            <p:ph type="title"/>
          </p:nvPr>
        </p:nvSpPr>
        <p:spPr>
          <a:xfrm>
            <a:off x="693736" y="503240"/>
            <a:ext cx="3251204" cy="1765304"/>
          </a:xfrm>
        </p:spPr>
        <p:txBody>
          <a:bodyPr anchor="b"/>
          <a:lstStyle>
            <a:lvl1pPr>
              <a:defRPr lang="it-IT" sz="3200"/>
            </a:lvl1pPr>
          </a:lstStyle>
          <a:p>
            <a:pPr lvl="0"/>
            <a:r>
              <a:rPr lang="it-IT"/>
              <a:t>Fare clic per modificare lo stile del titolo dello schema</a:t>
            </a:r>
          </a:p>
        </p:txBody>
      </p:sp>
      <p:sp>
        <p:nvSpPr>
          <p:cNvPr id="3" name="Segnaposto immagine 2">
            <a:extLst>
              <a:ext uri="{FF2B5EF4-FFF2-40B4-BE49-F238E27FC236}">
                <a16:creationId xmlns:a16="http://schemas.microsoft.com/office/drawing/2014/main" id="{00412591-77A6-4587-BB3F-614FA7D6CB56}"/>
              </a:ext>
            </a:extLst>
          </p:cNvPr>
          <p:cNvSpPr txBox="1">
            <a:spLocks noGrp="1"/>
          </p:cNvSpPr>
          <p:nvPr>
            <p:ph type="pic" idx="1"/>
          </p:nvPr>
        </p:nvSpPr>
        <p:spPr>
          <a:xfrm>
            <a:off x="4286249" y="1089022"/>
            <a:ext cx="5102223" cy="5372100"/>
          </a:xfrm>
        </p:spPr>
        <p:txBody>
          <a:bodyPr/>
          <a:lstStyle>
            <a:lvl1pPr>
              <a:defRPr/>
            </a:lvl1pPr>
          </a:lstStyle>
          <a:p>
            <a:pPr lvl="0"/>
            <a:endParaRPr lang="it-IT"/>
          </a:p>
        </p:txBody>
      </p:sp>
      <p:sp>
        <p:nvSpPr>
          <p:cNvPr id="4" name="Segnaposto testo 3">
            <a:extLst>
              <a:ext uri="{FF2B5EF4-FFF2-40B4-BE49-F238E27FC236}">
                <a16:creationId xmlns:a16="http://schemas.microsoft.com/office/drawing/2014/main" id="{655A5C76-3989-4D50-B502-B8C60BEB8449}"/>
              </a:ext>
            </a:extLst>
          </p:cNvPr>
          <p:cNvSpPr txBox="1">
            <a:spLocks noGrp="1"/>
          </p:cNvSpPr>
          <p:nvPr>
            <p:ph type="body" idx="2"/>
          </p:nvPr>
        </p:nvSpPr>
        <p:spPr>
          <a:xfrm>
            <a:off x="693736" y="2268534"/>
            <a:ext cx="3251204" cy="4200525"/>
          </a:xfrm>
        </p:spPr>
        <p:txBody>
          <a:bodyPr/>
          <a:lstStyle>
            <a:lvl1pPr>
              <a:defRPr sz="1600"/>
            </a:lvl1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E20969D-9B39-4FC8-B4AB-6AA888592AC1}"/>
              </a:ext>
            </a:extLst>
          </p:cNvPr>
          <p:cNvSpPr txBox="1">
            <a:spLocks noGrp="1"/>
          </p:cNvSpPr>
          <p:nvPr>
            <p:ph type="dt" sz="half" idx="7"/>
          </p:nvPr>
        </p:nvSpPr>
        <p:spPr/>
        <p:txBody>
          <a:bodyPr/>
          <a:lstStyle>
            <a:lvl1pPr>
              <a:defRPr/>
            </a:lvl1pPr>
          </a:lstStyle>
          <a:p>
            <a:pPr lvl="0"/>
            <a:endParaRPr lang="zxx-ZZ"/>
          </a:p>
        </p:txBody>
      </p:sp>
      <p:sp>
        <p:nvSpPr>
          <p:cNvPr id="6" name="Segnaposto piè di pagina 5">
            <a:extLst>
              <a:ext uri="{FF2B5EF4-FFF2-40B4-BE49-F238E27FC236}">
                <a16:creationId xmlns:a16="http://schemas.microsoft.com/office/drawing/2014/main" id="{B20BFB20-760B-40DF-BE78-574987368F8D}"/>
              </a:ext>
            </a:extLst>
          </p:cNvPr>
          <p:cNvSpPr txBox="1">
            <a:spLocks noGrp="1"/>
          </p:cNvSpPr>
          <p:nvPr>
            <p:ph type="ftr" sz="quarter" idx="9"/>
          </p:nvPr>
        </p:nvSpPr>
        <p:spPr/>
        <p:txBody>
          <a:bodyPr/>
          <a:lstStyle>
            <a:lvl1pPr>
              <a:defRPr/>
            </a:lvl1pPr>
          </a:lstStyle>
          <a:p>
            <a:pPr lvl="0"/>
            <a:endParaRPr lang="zxx-ZZ"/>
          </a:p>
        </p:txBody>
      </p:sp>
      <p:sp>
        <p:nvSpPr>
          <p:cNvPr id="7" name="Segnaposto numero diapositiva 6">
            <a:extLst>
              <a:ext uri="{FF2B5EF4-FFF2-40B4-BE49-F238E27FC236}">
                <a16:creationId xmlns:a16="http://schemas.microsoft.com/office/drawing/2014/main" id="{38DB3BCA-63A4-46B7-87CF-2EBD9DC08FFB}"/>
              </a:ext>
            </a:extLst>
          </p:cNvPr>
          <p:cNvSpPr txBox="1">
            <a:spLocks noGrp="1"/>
          </p:cNvSpPr>
          <p:nvPr>
            <p:ph type="sldNum" sz="quarter" idx="8"/>
          </p:nvPr>
        </p:nvSpPr>
        <p:spPr/>
        <p:txBody>
          <a:bodyPr/>
          <a:lstStyle>
            <a:lvl1pPr>
              <a:defRPr/>
            </a:lvl1pPr>
          </a:lstStyle>
          <a:p>
            <a:pPr lvl="0"/>
            <a:fld id="{C752836B-CEE8-4C83-9A66-A23B2B2E7191}" type="slidenum">
              <a:t>‹N›</a:t>
            </a:fld>
            <a:endParaRPr lang="zxx-ZZ"/>
          </a:p>
        </p:txBody>
      </p:sp>
    </p:spTree>
    <p:extLst>
      <p:ext uri="{BB962C8B-B14F-4D97-AF65-F5344CB8AC3E}">
        <p14:creationId xmlns:p14="http://schemas.microsoft.com/office/powerpoint/2010/main" val="1279907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602F9A67-0BAF-45DA-A372-3C27A5AE77D3}"/>
              </a:ext>
            </a:extLst>
          </p:cNvPr>
          <p:cNvSpPr txBox="1">
            <a:spLocks noGrp="1"/>
          </p:cNvSpPr>
          <p:nvPr>
            <p:ph type="title"/>
          </p:nvPr>
        </p:nvSpPr>
        <p:spPr>
          <a:xfrm>
            <a:off x="503998" y="301322"/>
            <a:ext cx="9071643" cy="1262155"/>
          </a:xfrm>
          <a:prstGeom prst="rect">
            <a:avLst/>
          </a:prstGeom>
          <a:noFill/>
          <a:ln>
            <a:noFill/>
          </a:ln>
        </p:spPr>
        <p:txBody>
          <a:bodyPr vert="horz" wrap="square" lIns="0" tIns="0" rIns="0" bIns="0" anchor="ctr" anchorCtr="1" compatLnSpc="1">
            <a:noAutofit/>
          </a:bodyPr>
          <a:lstStyle/>
          <a:p>
            <a:pPr lvl="0"/>
            <a:endParaRPr lang="zxx-ZZ"/>
          </a:p>
        </p:txBody>
      </p:sp>
      <p:sp>
        <p:nvSpPr>
          <p:cNvPr id="3" name="Segnaposto testo 2">
            <a:extLst>
              <a:ext uri="{FF2B5EF4-FFF2-40B4-BE49-F238E27FC236}">
                <a16:creationId xmlns:a16="http://schemas.microsoft.com/office/drawing/2014/main" id="{A6D01AB6-ED58-4923-AF70-CD3D5F6FBA82}"/>
              </a:ext>
            </a:extLst>
          </p:cNvPr>
          <p:cNvSpPr txBox="1">
            <a:spLocks noGrp="1"/>
          </p:cNvSpPr>
          <p:nvPr>
            <p:ph type="body" idx="1"/>
          </p:nvPr>
        </p:nvSpPr>
        <p:spPr>
          <a:xfrm>
            <a:off x="503998" y="1769043"/>
            <a:ext cx="9071643" cy="4989240"/>
          </a:xfrm>
          <a:prstGeom prst="rect">
            <a:avLst/>
          </a:prstGeom>
          <a:noFill/>
          <a:ln>
            <a:noFill/>
          </a:ln>
        </p:spPr>
        <p:txBody>
          <a:bodyPr vert="horz" wrap="square" lIns="0" tIns="0" rIns="0" bIns="0" anchor="t" anchorCtr="0" compatLnSpc="1">
            <a:no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zxx-ZZ"/>
          </a:p>
        </p:txBody>
      </p:sp>
      <p:sp>
        <p:nvSpPr>
          <p:cNvPr id="4" name="Segnaposto data 3">
            <a:extLst>
              <a:ext uri="{FF2B5EF4-FFF2-40B4-BE49-F238E27FC236}">
                <a16:creationId xmlns:a16="http://schemas.microsoft.com/office/drawing/2014/main" id="{1A9BD61C-328C-4354-9CD1-E97D69AA789E}"/>
              </a:ext>
            </a:extLst>
          </p:cNvPr>
          <p:cNvSpPr txBox="1">
            <a:spLocks noGrp="1"/>
          </p:cNvSpPr>
          <p:nvPr>
            <p:ph type="dt" sz="half" idx="2"/>
          </p:nvPr>
        </p:nvSpPr>
        <p:spPr>
          <a:xfrm>
            <a:off x="503998" y="6887160"/>
            <a:ext cx="2348279" cy="521281"/>
          </a:xfrm>
          <a:prstGeom prst="rect">
            <a:avLst/>
          </a:prstGeom>
          <a:noFill/>
          <a:ln>
            <a:noFill/>
          </a:ln>
        </p:spPr>
        <p:txBody>
          <a:bodyPr vert="horz" wrap="square" lIns="0" tIns="0" rIns="0" bIns="0" anchor="t" anchorCtr="0" compatLnSpc="1">
            <a:noAutofit/>
          </a:bodyPr>
          <a:lstStyle>
            <a:lvl1pPr marL="0" marR="0" lvl="0" indent="0" algn="l" defTabSz="914400" rtl="0" fontAlgn="auto" hangingPunct="0">
              <a:lnSpc>
                <a:spcPct val="100000"/>
              </a:lnSpc>
              <a:spcBef>
                <a:spcPts val="0"/>
              </a:spcBef>
              <a:spcAft>
                <a:spcPts val="0"/>
              </a:spcAft>
              <a:buNone/>
              <a:tabLst/>
              <a:defRPr lang="zxx-ZZ" sz="1400" b="0" i="0" u="none" strike="noStrike" kern="1200" cap="none" spc="0" baseline="0">
                <a:solidFill>
                  <a:srgbClr val="000000"/>
                </a:solidFill>
                <a:uFillTx/>
                <a:latin typeface="Times New Roman" pitchFamily="18"/>
                <a:ea typeface="Andale Sans UI" pitchFamily="2"/>
                <a:cs typeface="Tahoma" pitchFamily="2"/>
              </a:defRPr>
            </a:lvl1pPr>
          </a:lstStyle>
          <a:p>
            <a:pPr lvl="0"/>
            <a:endParaRPr lang="zxx-ZZ"/>
          </a:p>
        </p:txBody>
      </p:sp>
      <p:sp>
        <p:nvSpPr>
          <p:cNvPr id="5" name="Segnaposto piè di pagina 4">
            <a:extLst>
              <a:ext uri="{FF2B5EF4-FFF2-40B4-BE49-F238E27FC236}">
                <a16:creationId xmlns:a16="http://schemas.microsoft.com/office/drawing/2014/main" id="{08210A17-36C4-42BC-9830-316A6DC917F3}"/>
              </a:ext>
            </a:extLst>
          </p:cNvPr>
          <p:cNvSpPr txBox="1">
            <a:spLocks noGrp="1"/>
          </p:cNvSpPr>
          <p:nvPr>
            <p:ph type="ftr" sz="quarter" idx="3"/>
          </p:nvPr>
        </p:nvSpPr>
        <p:spPr>
          <a:xfrm>
            <a:off x="3447361" y="6887160"/>
            <a:ext cx="3194995" cy="521281"/>
          </a:xfrm>
          <a:prstGeom prst="rect">
            <a:avLst/>
          </a:prstGeom>
          <a:noFill/>
          <a:ln>
            <a:noFill/>
          </a:ln>
        </p:spPr>
        <p:txBody>
          <a:bodyPr vert="horz" wrap="square" lIns="0" tIns="0" rIns="0" bIns="0" anchor="t" anchorCtr="1" compatLnSpc="1">
            <a:noAutofit/>
          </a:bodyPr>
          <a:lstStyle>
            <a:lvl1pPr marL="0" marR="0" lvl="0" indent="0" algn="ctr" defTabSz="914400" rtl="0" fontAlgn="auto" hangingPunct="0">
              <a:lnSpc>
                <a:spcPct val="100000"/>
              </a:lnSpc>
              <a:spcBef>
                <a:spcPts val="0"/>
              </a:spcBef>
              <a:spcAft>
                <a:spcPts val="0"/>
              </a:spcAft>
              <a:buNone/>
              <a:tabLst/>
              <a:defRPr lang="zxx-ZZ" sz="1400" b="0" i="0" u="none" strike="noStrike" kern="1200" cap="none" spc="0" baseline="0">
                <a:solidFill>
                  <a:srgbClr val="000000"/>
                </a:solidFill>
                <a:uFillTx/>
                <a:latin typeface="Times New Roman" pitchFamily="18"/>
                <a:ea typeface="Andale Sans UI" pitchFamily="2"/>
                <a:cs typeface="Tahoma" pitchFamily="2"/>
              </a:defRPr>
            </a:lvl1pPr>
          </a:lstStyle>
          <a:p>
            <a:pPr lvl="0"/>
            <a:endParaRPr lang="zxx-ZZ"/>
          </a:p>
        </p:txBody>
      </p:sp>
      <p:sp>
        <p:nvSpPr>
          <p:cNvPr id="6" name="Segnaposto numero diapositiva 5">
            <a:extLst>
              <a:ext uri="{FF2B5EF4-FFF2-40B4-BE49-F238E27FC236}">
                <a16:creationId xmlns:a16="http://schemas.microsoft.com/office/drawing/2014/main" id="{1BE45220-8DAB-4BC9-8E81-8B0B8813BBE1}"/>
              </a:ext>
            </a:extLst>
          </p:cNvPr>
          <p:cNvSpPr txBox="1">
            <a:spLocks noGrp="1"/>
          </p:cNvSpPr>
          <p:nvPr>
            <p:ph type="sldNum" sz="quarter" idx="4"/>
          </p:nvPr>
        </p:nvSpPr>
        <p:spPr>
          <a:xfrm>
            <a:off x="7227362" y="6887160"/>
            <a:ext cx="2348279" cy="521281"/>
          </a:xfrm>
          <a:prstGeom prst="rect">
            <a:avLst/>
          </a:prstGeom>
          <a:noFill/>
          <a:ln>
            <a:noFill/>
          </a:ln>
        </p:spPr>
        <p:txBody>
          <a:bodyPr vert="horz" wrap="square" lIns="0" tIns="0" rIns="0" bIns="0" anchor="t" anchorCtr="0" compatLnSpc="1">
            <a:noAutofit/>
          </a:bodyPr>
          <a:lstStyle>
            <a:lvl1pPr marL="0" marR="0" lvl="0" indent="0" algn="r" defTabSz="914400" rtl="0" fontAlgn="auto" hangingPunct="0">
              <a:lnSpc>
                <a:spcPct val="100000"/>
              </a:lnSpc>
              <a:spcBef>
                <a:spcPts val="0"/>
              </a:spcBef>
              <a:spcAft>
                <a:spcPts val="0"/>
              </a:spcAft>
              <a:buNone/>
              <a:tabLst/>
              <a:defRPr lang="zxx-ZZ" sz="1400" b="0" i="0" u="none" strike="noStrike" kern="1200" cap="none" spc="0" baseline="0">
                <a:solidFill>
                  <a:srgbClr val="000000"/>
                </a:solidFill>
                <a:uFillTx/>
                <a:latin typeface="Times New Roman" pitchFamily="18"/>
                <a:ea typeface="Andale Sans UI" pitchFamily="2"/>
                <a:cs typeface="Tahoma" pitchFamily="2"/>
              </a:defRPr>
            </a:lvl1pPr>
          </a:lstStyle>
          <a:p>
            <a:pPr lvl="0"/>
            <a:fld id="{22E3730C-50B9-4A4B-A997-D082A10EE3BB}" type="slidenum">
              <a:t>‹N›</a:t>
            </a:fld>
            <a:endParaRPr lang="zxx-Z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ctr" defTabSz="914400" rtl="0" fontAlgn="auto" hangingPunct="0">
        <a:lnSpc>
          <a:spcPct val="100000"/>
        </a:lnSpc>
        <a:spcBef>
          <a:spcPts val="0"/>
        </a:spcBef>
        <a:spcAft>
          <a:spcPts val="0"/>
        </a:spcAft>
        <a:buNone/>
        <a:tabLst/>
        <a:defRPr lang="zxx-ZZ" sz="4400" b="0" i="0" u="none" strike="noStrike" kern="1200" cap="none" spc="0" baseline="0">
          <a:solidFill>
            <a:srgbClr val="000000"/>
          </a:solidFill>
          <a:uFillTx/>
          <a:latin typeface="Arial" pitchFamily="18"/>
          <a:cs typeface="Tahoma" pitchFamily="2"/>
        </a:defRPr>
      </a:lvl1pPr>
    </p:titleStyle>
    <p:bodyStyle>
      <a:lvl1pPr marL="0" marR="0" lvl="0" indent="0" defTabSz="914400" rtl="0" fontAlgn="auto" hangingPunct="0">
        <a:lnSpc>
          <a:spcPct val="100000"/>
        </a:lnSpc>
        <a:spcBef>
          <a:spcPts val="0"/>
        </a:spcBef>
        <a:spcAft>
          <a:spcPts val="1415"/>
        </a:spcAft>
        <a:buNone/>
        <a:tabLst/>
        <a:defRPr lang="it-IT" sz="3200" b="0" i="0" u="none" strike="noStrike" kern="1200" cap="none" spc="0" baseline="0">
          <a:solidFill>
            <a:srgbClr val="000000"/>
          </a:solidFill>
          <a:uFillTx/>
          <a:latin typeface="Arial" pitchFamily="18"/>
          <a:cs typeface="Tahoma" pitchFamily="2"/>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it-IT"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it-IT"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it-IT"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it-IT"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mailto:segreteria@acconcordiapn.it"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hyperlink" Target="mailto:estate@acconcordiapn.it" TargetMode="Externa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D35DC6-038F-4B4C-A429-4CD29E0414C6}"/>
              </a:ext>
            </a:extLst>
          </p:cNvPr>
          <p:cNvSpPr txBox="1">
            <a:spLocks noGrp="1"/>
          </p:cNvSpPr>
          <p:nvPr>
            <p:ph type="title" idx="4294967295"/>
          </p:nvPr>
        </p:nvSpPr>
        <p:spPr>
          <a:xfrm>
            <a:off x="503998" y="301322"/>
            <a:ext cx="9071643" cy="1262521"/>
          </a:xfrm>
        </p:spPr>
        <p:txBody>
          <a:bodyPr>
            <a:spAutoFit/>
          </a:bodyPr>
          <a:lstStyle/>
          <a:p>
            <a:pPr lvl="0"/>
            <a:r>
              <a:rPr lang="zxx-ZZ" sz="3200">
                <a:latin typeface="Comic Sans MS" pitchFamily="34"/>
              </a:rPr>
              <a:t>      Azione Cattolica Italiana </a:t>
            </a:r>
            <a:br>
              <a:rPr lang="zxx-ZZ" sz="3200">
                <a:latin typeface="Comic Sans MS" pitchFamily="34"/>
              </a:rPr>
            </a:br>
            <a:r>
              <a:rPr lang="zxx-ZZ" sz="3200">
                <a:latin typeface="Comic Sans MS" pitchFamily="34"/>
              </a:rPr>
              <a:t>      Diocesi Concordia Pordenone</a:t>
            </a:r>
            <a:r>
              <a:rPr lang="zxx-ZZ" sz="3600"/>
              <a:t>  </a:t>
            </a:r>
          </a:p>
        </p:txBody>
      </p:sp>
      <p:sp>
        <p:nvSpPr>
          <p:cNvPr id="3" name="Segnaposto testo 2">
            <a:extLst>
              <a:ext uri="{FF2B5EF4-FFF2-40B4-BE49-F238E27FC236}">
                <a16:creationId xmlns:a16="http://schemas.microsoft.com/office/drawing/2014/main" id="{BE1627A9-D245-49B6-966B-B9A4AACBC427}"/>
              </a:ext>
            </a:extLst>
          </p:cNvPr>
          <p:cNvSpPr txBox="1">
            <a:spLocks noGrp="1"/>
          </p:cNvSpPr>
          <p:nvPr>
            <p:ph type="body" idx="4294967295"/>
          </p:nvPr>
        </p:nvSpPr>
        <p:spPr>
          <a:xfrm>
            <a:off x="503998" y="1769043"/>
            <a:ext cx="4426555" cy="4989597"/>
          </a:xfrm>
        </p:spPr>
        <p:txBody>
          <a:bodyPr>
            <a:spAutoFit/>
          </a:bodyPr>
          <a:lstStyle/>
          <a:p>
            <a:pPr lvl="0"/>
            <a:endParaRPr lang="zxx-ZZ">
              <a:latin typeface="Jokerman" pitchFamily="82"/>
            </a:endParaRPr>
          </a:p>
          <a:p>
            <a:pPr lvl="0"/>
            <a:r>
              <a:rPr lang="zxx-ZZ" sz="3600">
                <a:solidFill>
                  <a:srgbClr val="4700B8"/>
                </a:solidFill>
                <a:latin typeface="Jokerman" pitchFamily="82"/>
              </a:rPr>
              <a:t>T empo  </a:t>
            </a:r>
          </a:p>
          <a:p>
            <a:pPr lvl="0"/>
            <a:r>
              <a:rPr lang="zxx-ZZ" sz="3600">
                <a:solidFill>
                  <a:srgbClr val="4700B8"/>
                </a:solidFill>
                <a:latin typeface="Jokerman" pitchFamily="82"/>
              </a:rPr>
              <a:t>E state</a:t>
            </a:r>
          </a:p>
          <a:p>
            <a:pPr lvl="0"/>
            <a:r>
              <a:rPr lang="zxx-ZZ" sz="3600">
                <a:solidFill>
                  <a:srgbClr val="4700B8"/>
                </a:solidFill>
                <a:latin typeface="Jokerman" pitchFamily="82"/>
              </a:rPr>
              <a:t>E ccezionale</a:t>
            </a:r>
          </a:p>
          <a:p>
            <a:pPr lvl="0"/>
            <a:endParaRPr lang="zxx-ZZ">
              <a:latin typeface="Jokerman" pitchFamily="82"/>
            </a:endParaRPr>
          </a:p>
          <a:p>
            <a:pPr lvl="0"/>
            <a:r>
              <a:rPr lang="zxx-ZZ" sz="3600">
                <a:solidFill>
                  <a:srgbClr val="FFD320"/>
                </a:solidFill>
                <a:latin typeface="Jokerman" pitchFamily="82"/>
              </a:rPr>
              <a:t>Smart Box</a:t>
            </a:r>
          </a:p>
        </p:txBody>
      </p:sp>
      <p:sp>
        <p:nvSpPr>
          <p:cNvPr id="4" name="Segnaposto immagine 3">
            <a:extLst>
              <a:ext uri="{FF2B5EF4-FFF2-40B4-BE49-F238E27FC236}">
                <a16:creationId xmlns:a16="http://schemas.microsoft.com/office/drawing/2014/main" id="{4E4DF76A-4358-4DDC-8D8D-39704A58AD84}"/>
              </a:ext>
            </a:extLst>
          </p:cNvPr>
          <p:cNvSpPr txBox="1">
            <a:spLocks noGrp="1"/>
          </p:cNvSpPr>
          <p:nvPr>
            <p:ph type="pic" idx="4294967295"/>
          </p:nvPr>
        </p:nvSpPr>
        <p:spPr>
          <a:xfrm>
            <a:off x="4500000" y="1619996"/>
            <a:ext cx="4500000" cy="5039999"/>
          </a:xfrm>
        </p:spPr>
        <p:txBody>
          <a:bodyPr/>
          <a:lstStyle/>
          <a:p>
            <a:endParaRPr lang="it-IT"/>
          </a:p>
        </p:txBody>
      </p:sp>
      <p:pic>
        <p:nvPicPr>
          <p:cNvPr id="5" name="">
            <a:extLst>
              <a:ext uri="{FF2B5EF4-FFF2-40B4-BE49-F238E27FC236}">
                <a16:creationId xmlns:a16="http://schemas.microsoft.com/office/drawing/2014/main" id="{BB0B1E2C-33B4-4270-9518-8C141E0A9EC5}"/>
              </a:ext>
            </a:extLst>
          </p:cNvPr>
          <p:cNvPicPr>
            <a:picLocks noChangeAspect="1"/>
          </p:cNvPicPr>
          <p:nvPr/>
        </p:nvPicPr>
        <p:blipFill>
          <a:blip r:embed="rId3">
            <a:lum/>
            <a:alphaModFix/>
          </a:blip>
          <a:srcRect/>
          <a:stretch>
            <a:fillRect/>
          </a:stretch>
        </p:blipFill>
        <p:spPr>
          <a:xfrm>
            <a:off x="4500000" y="2800075"/>
            <a:ext cx="4647602" cy="3139921"/>
          </a:xfrm>
          <a:prstGeom prst="rect">
            <a:avLst/>
          </a:prstGeom>
          <a:noFill/>
          <a:ln cap="flat">
            <a:noFill/>
          </a:ln>
        </p:spPr>
      </p:pic>
      <p:pic>
        <p:nvPicPr>
          <p:cNvPr id="6" name="">
            <a:extLst>
              <a:ext uri="{FF2B5EF4-FFF2-40B4-BE49-F238E27FC236}">
                <a16:creationId xmlns:a16="http://schemas.microsoft.com/office/drawing/2014/main" id="{F34F3FD6-8C45-458A-B79D-10B3F59E48E1}"/>
              </a:ext>
            </a:extLst>
          </p:cNvPr>
          <p:cNvPicPr>
            <a:picLocks noChangeAspect="1"/>
          </p:cNvPicPr>
          <p:nvPr/>
        </p:nvPicPr>
        <p:blipFill>
          <a:blip r:embed="rId4">
            <a:lum/>
            <a:alphaModFix/>
          </a:blip>
          <a:srcRect/>
          <a:stretch>
            <a:fillRect/>
          </a:stretch>
        </p:blipFill>
        <p:spPr>
          <a:xfrm>
            <a:off x="557281" y="179999"/>
            <a:ext cx="1602723" cy="1589044"/>
          </a:xfrm>
          <a:prstGeom prst="rect">
            <a:avLst/>
          </a:prstGeom>
          <a:noFill/>
          <a:ln cap="flat">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1C780C-8801-48C7-8398-C4AB1DAC867F}"/>
              </a:ext>
            </a:extLst>
          </p:cNvPr>
          <p:cNvSpPr txBox="1">
            <a:spLocks noGrp="1"/>
          </p:cNvSpPr>
          <p:nvPr>
            <p:ph type="title" idx="4294967295"/>
          </p:nvPr>
        </p:nvSpPr>
        <p:spPr>
          <a:xfrm>
            <a:off x="503998" y="153719"/>
            <a:ext cx="9071643" cy="1557716"/>
          </a:xfrm>
        </p:spPr>
        <p:txBody>
          <a:bodyPr>
            <a:spAutoFit/>
          </a:bodyPr>
          <a:lstStyle/>
          <a:p>
            <a:pPr lvl="0"/>
            <a:r>
              <a:rPr lang="zxx-ZZ">
                <a:solidFill>
                  <a:srgbClr val="FF0000"/>
                </a:solidFill>
                <a:latin typeface="Comic Sans MS" pitchFamily="34"/>
              </a:rPr>
              <a:t>CREDIAMO L'ESTATE ... </a:t>
            </a:r>
            <a:br>
              <a:rPr lang="zxx-ZZ">
                <a:solidFill>
                  <a:srgbClr val="FF0000"/>
                </a:solidFill>
                <a:latin typeface="Comic Sans MS" pitchFamily="34"/>
              </a:rPr>
            </a:br>
            <a:r>
              <a:rPr lang="zxx-ZZ">
                <a:solidFill>
                  <a:srgbClr val="FF0000"/>
                </a:solidFill>
                <a:latin typeface="Comic Sans MS" pitchFamily="34"/>
              </a:rPr>
              <a:t>(in special modo quest'estate)</a:t>
            </a:r>
          </a:p>
        </p:txBody>
      </p:sp>
      <p:sp>
        <p:nvSpPr>
          <p:cNvPr id="3" name="Sottotitolo 2">
            <a:extLst>
              <a:ext uri="{FF2B5EF4-FFF2-40B4-BE49-F238E27FC236}">
                <a16:creationId xmlns:a16="http://schemas.microsoft.com/office/drawing/2014/main" id="{860FE50D-DCB6-4986-84EA-2F0AF873F473}"/>
              </a:ext>
            </a:extLst>
          </p:cNvPr>
          <p:cNvSpPr txBox="1">
            <a:spLocks noGrp="1"/>
          </p:cNvSpPr>
          <p:nvPr>
            <p:ph type="subTitle" idx="4294967295"/>
          </p:nvPr>
        </p:nvSpPr>
        <p:spPr>
          <a:xfrm>
            <a:off x="503998" y="1769043"/>
            <a:ext cx="9071643" cy="4989597"/>
          </a:xfrm>
        </p:spPr>
        <p:txBody>
          <a:bodyPr anchor="ctr">
            <a:spAutoFit/>
          </a:bodyPr>
          <a:lstStyle/>
          <a:p>
            <a:pPr lvl="0" algn="l"/>
            <a:r>
              <a:rPr lang="zxx-ZZ" sz="2000">
                <a:latin typeface="Comic Sans MS" pitchFamily="66"/>
              </a:rPr>
              <a:t>UN MOMENTO FONDAMENTALE PER:</a:t>
            </a:r>
          </a:p>
          <a:p>
            <a:pPr lvl="0" algn="l">
              <a:buSzPct val="45000"/>
              <a:buFont typeface="StarSymbol"/>
              <a:buChar char="●"/>
            </a:pPr>
            <a:r>
              <a:rPr lang="zxx-ZZ" sz="2000">
                <a:latin typeface="Comic Sans MS" pitchFamily="66"/>
              </a:rPr>
              <a:t> RICOMINCIARE</a:t>
            </a:r>
          </a:p>
          <a:p>
            <a:pPr lvl="0" algn="l">
              <a:buSzPct val="45000"/>
              <a:buFont typeface="StarSymbol"/>
              <a:buChar char="●"/>
            </a:pPr>
            <a:r>
              <a:rPr lang="zxx-ZZ" sz="2000">
                <a:latin typeface="Comic Sans MS" pitchFamily="66"/>
              </a:rPr>
              <a:t> RIPARTIRE</a:t>
            </a:r>
          </a:p>
          <a:p>
            <a:pPr lvl="0" algn="l">
              <a:buSzPct val="45000"/>
              <a:buFont typeface="StarSymbol"/>
              <a:buChar char="●"/>
            </a:pPr>
            <a:r>
              <a:rPr lang="zxx-ZZ" sz="2000">
                <a:latin typeface="Comic Sans MS" pitchFamily="66"/>
              </a:rPr>
              <a:t> RINCONTRARSI</a:t>
            </a:r>
          </a:p>
          <a:p>
            <a:pPr lvl="0" algn="l">
              <a:buSzPct val="45000"/>
              <a:buFont typeface="StarSymbol"/>
              <a:buChar char="●"/>
            </a:pPr>
            <a:endParaRPr lang="zxx-ZZ" sz="1600">
              <a:latin typeface="Comic Sans MS" pitchFamily="66"/>
            </a:endParaRPr>
          </a:p>
          <a:p>
            <a:pPr lvl="0" algn="just">
              <a:buSzPct val="45000"/>
              <a:buFont typeface="StarSymbol"/>
              <a:buChar char="●"/>
            </a:pPr>
            <a:r>
              <a:rPr lang="zxx-ZZ" sz="1500">
                <a:latin typeface="Comic Sans MS" pitchFamily="66"/>
              </a:rPr>
              <a:t>Dopo un anno difficile da tanti punti di vista, anche il fattore economico per qualcuno (e per la stessa associazione) ha il suo peso. Questo però non deve ESCLUDERE NESSUNO dall'avere l'opportunità di rivivere momenti associativi di incontro fondamentali come i campi per ricominciare a respirare.</a:t>
            </a:r>
          </a:p>
          <a:p>
            <a:pPr lvl="0" algn="just">
              <a:buSzPct val="45000"/>
              <a:buFont typeface="StarSymbol"/>
              <a:buChar char="●"/>
            </a:pPr>
            <a:r>
              <a:rPr lang="zxx-ZZ" sz="1500">
                <a:latin typeface="Comic Sans MS" pitchFamily="66"/>
              </a:rPr>
              <a:t>Per questo motivo, pur aumentando i costi a nostro carico, come associazione diocesana abbiamo deciso di non alzare le quote campo.</a:t>
            </a:r>
          </a:p>
          <a:p>
            <a:pPr lvl="0" algn="just">
              <a:buSzPct val="45000"/>
              <a:buFont typeface="StarSymbol"/>
              <a:buChar char="●"/>
            </a:pPr>
            <a:r>
              <a:rPr lang="zxx-ZZ" sz="1500">
                <a:latin typeface="Comic Sans MS" pitchFamily="66"/>
              </a:rPr>
              <a:t>Ma per rendere sostenibile questa scelta, abbiamo bisogno del supporto di ciascuno di voi sia come singoli che come associazioni parrocchiali: si tratta semplicemente di fare un viaggio lungo il sentiero della solidarietà scegliendo il più possibile per l'estate di usufruire di uno dei seguenti "pacchetti estate".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81A03F-208C-45EB-B9D4-633C11F0568D}"/>
              </a:ext>
            </a:extLst>
          </p:cNvPr>
          <p:cNvSpPr txBox="1">
            <a:spLocks noGrp="1"/>
          </p:cNvSpPr>
          <p:nvPr>
            <p:ph type="title" idx="4294967295"/>
          </p:nvPr>
        </p:nvSpPr>
        <p:spPr>
          <a:xfrm>
            <a:off x="503998" y="301322"/>
            <a:ext cx="9071643" cy="1262521"/>
          </a:xfrm>
        </p:spPr>
        <p:txBody>
          <a:bodyPr>
            <a:spAutoFit/>
          </a:bodyPr>
          <a:lstStyle/>
          <a:p>
            <a:pPr lvl="0"/>
            <a:r>
              <a:rPr lang="zxx-ZZ">
                <a:solidFill>
                  <a:srgbClr val="FF0000"/>
                </a:solidFill>
                <a:latin typeface="Comic Sans MS" pitchFamily="66"/>
              </a:rPr>
              <a:t>PACCHETTO "Lancio SOS e BOA"</a:t>
            </a:r>
          </a:p>
        </p:txBody>
      </p:sp>
      <p:sp>
        <p:nvSpPr>
          <p:cNvPr id="3" name="Segnaposto testo 2">
            <a:extLst>
              <a:ext uri="{FF2B5EF4-FFF2-40B4-BE49-F238E27FC236}">
                <a16:creationId xmlns:a16="http://schemas.microsoft.com/office/drawing/2014/main" id="{8AB1AAFB-5356-4603-9F38-02794C13C75D}"/>
              </a:ext>
            </a:extLst>
          </p:cNvPr>
          <p:cNvSpPr txBox="1">
            <a:spLocks noGrp="1"/>
          </p:cNvSpPr>
          <p:nvPr>
            <p:ph type="body" idx="4294967295"/>
          </p:nvPr>
        </p:nvSpPr>
        <p:spPr>
          <a:xfrm>
            <a:off x="503998" y="1769043"/>
            <a:ext cx="4426555" cy="5695559"/>
          </a:xfrm>
        </p:spPr>
        <p:txBody>
          <a:bodyPr/>
          <a:lstStyle/>
          <a:p>
            <a:pPr lvl="0">
              <a:buSzPct val="45000"/>
              <a:buFont typeface="StarSymbol"/>
              <a:buChar char="●"/>
            </a:pPr>
            <a:r>
              <a:rPr lang="zxx-ZZ">
                <a:latin typeface="Comic Sans MS" pitchFamily="66"/>
              </a:rPr>
              <a:t>SOS</a:t>
            </a:r>
          </a:p>
          <a:p>
            <a:pPr lvl="0"/>
            <a:r>
              <a:rPr lang="zxx-ZZ" sz="1600">
                <a:latin typeface="Comic Sans MS" pitchFamily="66"/>
              </a:rPr>
              <a:t>A livello parrocchiale:</a:t>
            </a:r>
          </a:p>
          <a:p>
            <a:pPr lvl="0"/>
            <a:r>
              <a:rPr lang="zxx-ZZ" sz="1600">
                <a:latin typeface="Comic Sans MS" pitchFamily="66"/>
              </a:rPr>
              <a:t>- individuare quali sono le persone che potrebbero avere difficoltà economiche nel partecipare ai campi (cogliere gli SOS anche muti);</a:t>
            </a:r>
          </a:p>
          <a:p>
            <a:pPr lvl="0"/>
            <a:r>
              <a:rPr lang="zxx-ZZ" sz="1600">
                <a:latin typeface="Comic Sans MS" pitchFamily="66"/>
              </a:rPr>
              <a:t>- invitare gli aderenti e le famiglie a manifestare difficoltà senza preoccuparsi di chiedere aiuto (salire sulla torretta del bagnino facendo capire che in caso di necessità l'associazione c'è);</a:t>
            </a:r>
          </a:p>
          <a:p>
            <a:pPr lvl="0"/>
            <a:r>
              <a:rPr lang="zxx-ZZ" sz="1600">
                <a:latin typeface="Comic Sans MS" pitchFamily="66"/>
              </a:rPr>
              <a:t>- segnalare </a:t>
            </a:r>
            <a:r>
              <a:rPr lang="it-IT" sz="1600">
                <a:latin typeface="Comic Sans MS" pitchFamily="66"/>
              </a:rPr>
              <a:t>eventualmente </a:t>
            </a:r>
            <a:r>
              <a:rPr lang="zxx-ZZ" sz="1600">
                <a:latin typeface="Comic Sans MS" pitchFamily="66"/>
              </a:rPr>
              <a:t>in diocesi, con la massima discrezione, quali persone hanno bisogno di un sostegno economico per partecipare ai campi (lanciare l'SOS in diocesi)</a:t>
            </a:r>
          </a:p>
          <a:p>
            <a:pPr lvl="0">
              <a:buSzPct val="45000"/>
              <a:buFont typeface="StarSymbol"/>
              <a:buChar char="●"/>
            </a:pPr>
            <a:endParaRPr lang="zxx-ZZ" sz="1600">
              <a:latin typeface="Comic Sans MS" pitchFamily="66"/>
            </a:endParaRPr>
          </a:p>
        </p:txBody>
      </p:sp>
      <p:sp>
        <p:nvSpPr>
          <p:cNvPr id="4" name="Segnaposto testo 3">
            <a:extLst>
              <a:ext uri="{FF2B5EF4-FFF2-40B4-BE49-F238E27FC236}">
                <a16:creationId xmlns:a16="http://schemas.microsoft.com/office/drawing/2014/main" id="{A08E2AFA-B61F-4061-B990-F9E8A764947F}"/>
              </a:ext>
            </a:extLst>
          </p:cNvPr>
          <p:cNvSpPr txBox="1">
            <a:spLocks noGrp="1"/>
          </p:cNvSpPr>
          <p:nvPr>
            <p:ph type="body" idx="4294967295"/>
          </p:nvPr>
        </p:nvSpPr>
        <p:spPr>
          <a:xfrm>
            <a:off x="5151958" y="1769043"/>
            <a:ext cx="4426555" cy="5013362"/>
          </a:xfrm>
        </p:spPr>
        <p:txBody>
          <a:bodyPr/>
          <a:lstStyle/>
          <a:p>
            <a:pPr lvl="0">
              <a:buSzPct val="45000"/>
              <a:buFont typeface="StarSymbol"/>
              <a:buChar char="●"/>
            </a:pPr>
            <a:r>
              <a:rPr lang="zxx-ZZ">
                <a:latin typeface="Comic Sans MS" pitchFamily="66"/>
              </a:rPr>
              <a:t>BOA</a:t>
            </a:r>
          </a:p>
          <a:p>
            <a:pPr lvl="0"/>
            <a:r>
              <a:rPr lang="zxx-ZZ" sz="1600">
                <a:latin typeface="Comic Sans MS" pitchFamily="66"/>
              </a:rPr>
              <a:t>A livello parrocchiale:</a:t>
            </a:r>
          </a:p>
          <a:p>
            <a:pPr lvl="0"/>
            <a:r>
              <a:rPr lang="zxx-ZZ" sz="1600">
                <a:latin typeface="Comic Sans MS" pitchFamily="66"/>
              </a:rPr>
              <a:t>- verificare con gli altri aderenti se c'è la possibilità di co-partecipare alla quota campo per chi ne ha bisogno inventando magari qualche iniziativa di raccolta fondi;</a:t>
            </a:r>
          </a:p>
          <a:p>
            <a:pPr lvl="0"/>
            <a:r>
              <a:rPr lang="zxx-ZZ" sz="1600">
                <a:latin typeface="Comic Sans MS" pitchFamily="66"/>
              </a:rPr>
              <a:t>- far presente alle famiglie in difficoltà che c'è la possibilità di essere supportati o a livello parrocchiale o a livello diocesano.</a:t>
            </a:r>
          </a:p>
          <a:p>
            <a:pPr lvl="0">
              <a:buSzPct val="45000"/>
              <a:buFont typeface="StarSymbol"/>
              <a:buChar char="●"/>
            </a:pPr>
            <a:endParaRPr lang="zxx-ZZ" sz="1600">
              <a:latin typeface="Comic Sans MS" pitchFamily="66"/>
            </a:endParaRPr>
          </a:p>
          <a:p>
            <a:pPr lvl="0">
              <a:buSzPct val="45000"/>
              <a:buFont typeface="StarSymbol"/>
              <a:buChar char="●"/>
            </a:pPr>
            <a:endParaRPr lang="zxx-ZZ" sz="1500">
              <a:latin typeface="Comic Sans MS" pitchFamily="66"/>
            </a:endParaRPr>
          </a:p>
          <a:p>
            <a:pPr lvl="0">
              <a:buSzPct val="45000"/>
              <a:buFont typeface="StarSymbol"/>
              <a:buChar char="●"/>
            </a:pPr>
            <a:endParaRPr lang="zxx-ZZ" sz="1600">
              <a:latin typeface="Comic Sans MS" pitchFamily="66"/>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F7F42A3-7932-4A40-A03F-6963002C1C2E}"/>
              </a:ext>
            </a:extLst>
          </p:cNvPr>
          <p:cNvSpPr txBox="1">
            <a:spLocks noGrp="1"/>
          </p:cNvSpPr>
          <p:nvPr>
            <p:ph type="title" idx="4294967295"/>
          </p:nvPr>
        </p:nvSpPr>
        <p:spPr>
          <a:xfrm>
            <a:off x="503998" y="346319"/>
            <a:ext cx="9071643" cy="1172160"/>
          </a:xfrm>
        </p:spPr>
        <p:txBody>
          <a:bodyPr/>
          <a:lstStyle/>
          <a:p>
            <a:pPr lvl="0"/>
            <a:r>
              <a:rPr lang="zxx-ZZ">
                <a:solidFill>
                  <a:srgbClr val="FF0000"/>
                </a:solidFill>
                <a:latin typeface="Comic Sans MS" pitchFamily="34"/>
              </a:rPr>
              <a:t>PACCHETTO ... "Sospesi"</a:t>
            </a:r>
          </a:p>
        </p:txBody>
      </p:sp>
      <p:sp>
        <p:nvSpPr>
          <p:cNvPr id="3" name="Sottotitolo 2">
            <a:extLst>
              <a:ext uri="{FF2B5EF4-FFF2-40B4-BE49-F238E27FC236}">
                <a16:creationId xmlns:a16="http://schemas.microsoft.com/office/drawing/2014/main" id="{5B734353-1ABE-49BD-9842-080BB4A5EF49}"/>
              </a:ext>
            </a:extLst>
          </p:cNvPr>
          <p:cNvSpPr txBox="1">
            <a:spLocks noGrp="1"/>
          </p:cNvSpPr>
          <p:nvPr>
            <p:ph type="subTitle" idx="4294967295"/>
          </p:nvPr>
        </p:nvSpPr>
        <p:spPr>
          <a:xfrm>
            <a:off x="309963" y="1814041"/>
            <a:ext cx="9265670" cy="4899236"/>
          </a:xfrm>
        </p:spPr>
        <p:txBody>
          <a:bodyPr anchor="ctr"/>
          <a:lstStyle/>
          <a:p>
            <a:pPr marL="285750" lvl="0" indent="-285750" algn="just">
              <a:buSzPct val="45000"/>
              <a:buFont typeface="Wingdings" pitchFamily="2"/>
              <a:buChar char="v"/>
            </a:pPr>
            <a:r>
              <a:rPr lang="zxx-ZZ" sz="1900">
                <a:latin typeface="Comic Sans MS" pitchFamily="66"/>
              </a:rPr>
              <a:t>Offrire individualmente un "campo sospeso" o una "sanificazione sospesa" versando la somma che decidi tu sul conto intestato all' AC diocesana con la causale "OFFERTE PER QUOTE CAMPI" o OFFERTA PER SANIFICAZIONE".</a:t>
            </a:r>
          </a:p>
          <a:p>
            <a:pPr lvl="0" algn="just"/>
            <a:r>
              <a:rPr lang="zxx-ZZ" sz="1900">
                <a:latin typeface="Comic Sans MS" pitchFamily="66"/>
              </a:rPr>
              <a:t>IBAN: IT06F0533612500000040716944</a:t>
            </a:r>
          </a:p>
          <a:p>
            <a:pPr marL="285750" lvl="0" indent="-285750" algn="just">
              <a:buSzPct val="45000"/>
              <a:buFont typeface="Wingdings" pitchFamily="2"/>
              <a:buChar char="v"/>
            </a:pPr>
            <a:r>
              <a:rPr lang="zxx-ZZ" sz="1900">
                <a:latin typeface="Comic Sans MS" pitchFamily="66"/>
              </a:rPr>
              <a:t>Offrire individualmente la quota campo ad un partecipante che sai essere in difficoltà</a:t>
            </a:r>
          </a:p>
          <a:p>
            <a:pPr marL="285750" lvl="0" indent="-285750" algn="just">
              <a:buSzPct val="45000"/>
              <a:buFont typeface="Wingdings" pitchFamily="2"/>
              <a:buChar char="v"/>
            </a:pPr>
            <a:r>
              <a:rPr lang="zxx-ZZ" sz="1900">
                <a:latin typeface="Comic Sans MS" pitchFamily="66"/>
              </a:rPr>
              <a:t>Come parrocchia pensare a delle iniziative di raccolta fondi (anche confrontandovi con il parroco) da indirizzare a singoli partecipanti che sapete essere in difficoltà o all'associazione diocesana per supportare le necessità anche di chi non conosci (mercatini, raccolta offerte domenicali, contributi comunali laddove ci sia la possibilità)</a:t>
            </a:r>
          </a:p>
          <a:p>
            <a:pPr lvl="0" algn="just">
              <a:buSzPct val="45000"/>
              <a:buFont typeface="StarSymbol"/>
              <a:buChar char="●"/>
            </a:pPr>
            <a:endParaRPr lang="zxx-ZZ" sz="1800">
              <a:latin typeface="Comic Sans MS" pitchFamily="66"/>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8E71CC-32BB-4A83-8012-4737AADCB20F}"/>
              </a:ext>
            </a:extLst>
          </p:cNvPr>
          <p:cNvSpPr txBox="1">
            <a:spLocks noGrp="1"/>
          </p:cNvSpPr>
          <p:nvPr>
            <p:ph type="title" idx="4294967295"/>
          </p:nvPr>
        </p:nvSpPr>
        <p:spPr>
          <a:xfrm>
            <a:off x="503998" y="301322"/>
            <a:ext cx="9071643" cy="1262521"/>
          </a:xfrm>
        </p:spPr>
        <p:txBody>
          <a:bodyPr>
            <a:spAutoFit/>
          </a:bodyPr>
          <a:lstStyle/>
          <a:p>
            <a:pPr lvl="0"/>
            <a:r>
              <a:rPr lang="zxx-ZZ">
                <a:solidFill>
                  <a:srgbClr val="FF0000"/>
                </a:solidFill>
                <a:latin typeface="Comic Sans MS" pitchFamily="66"/>
              </a:rPr>
              <a:t>PACCHETTO "Monte ore"</a:t>
            </a:r>
          </a:p>
        </p:txBody>
      </p:sp>
      <p:sp>
        <p:nvSpPr>
          <p:cNvPr id="3" name="Sottotitolo 2">
            <a:extLst>
              <a:ext uri="{FF2B5EF4-FFF2-40B4-BE49-F238E27FC236}">
                <a16:creationId xmlns:a16="http://schemas.microsoft.com/office/drawing/2014/main" id="{09CB635E-8278-44D6-804C-581165B93749}"/>
              </a:ext>
            </a:extLst>
          </p:cNvPr>
          <p:cNvSpPr txBox="1">
            <a:spLocks noGrp="1"/>
          </p:cNvSpPr>
          <p:nvPr>
            <p:ph type="subTitle" idx="4294967295"/>
          </p:nvPr>
        </p:nvSpPr>
        <p:spPr>
          <a:xfrm>
            <a:off x="309963" y="1814041"/>
            <a:ext cx="9265670" cy="4899236"/>
          </a:xfrm>
        </p:spPr>
        <p:txBody>
          <a:bodyPr anchor="ctr"/>
          <a:lstStyle/>
          <a:p>
            <a:pPr lvl="0" algn="just"/>
            <a:r>
              <a:rPr lang="zxx-ZZ" sz="1800">
                <a:latin typeface="Comic Sans MS" pitchFamily="66"/>
              </a:rPr>
              <a:t>Anche se non hai disponibilità economiche da poter mettere in campo (ma se le hai e le hai messe a disposizione va bene comunque), anche il tuo tempo per noi ha un grosso valore!!!</a:t>
            </a:r>
          </a:p>
          <a:p>
            <a:pPr lvl="0" algn="just"/>
            <a:r>
              <a:rPr lang="zxx-ZZ" sz="1800">
                <a:latin typeface="Comic Sans MS" pitchFamily="66"/>
              </a:rPr>
              <a:t>Puoi segnalare in segreteria diocesana o a qualunque membro di presidenza, consiglio o equipe diocesana la tua disponibilità ad offrire ore per:</a:t>
            </a:r>
          </a:p>
          <a:p>
            <a:pPr lvl="0" algn="just"/>
            <a:r>
              <a:rPr lang="zxx-ZZ" sz="1800">
                <a:latin typeface="Comic Sans MS" pitchFamily="66"/>
              </a:rPr>
              <a:t>- aiutare nella pulizia di Casa Alpina (pulizia iniziale, sanificazione e pulizia durante i campi e a fine campo)</a:t>
            </a:r>
          </a:p>
          <a:p>
            <a:pPr lvl="0" algn="just"/>
            <a:r>
              <a:rPr lang="zxx-ZZ" sz="1800">
                <a:latin typeface="Comic Sans MS" pitchFamily="66"/>
              </a:rPr>
              <a:t>- aiutare nelle piccole manutenzioni di Casa Aplina</a:t>
            </a:r>
          </a:p>
          <a:p>
            <a:pPr lvl="0" algn="just"/>
            <a:r>
              <a:rPr lang="zxx-ZZ" sz="1800">
                <a:latin typeface="Comic Sans MS" pitchFamily="66"/>
              </a:rPr>
              <a:t>- offrirti come volontario come cuoco, aiuto cuoco, inserviente, direttore</a:t>
            </a:r>
          </a:p>
          <a:p>
            <a:pPr lvl="0" algn="just"/>
            <a:r>
              <a:rPr lang="zxx-ZZ" sz="1800">
                <a:latin typeface="Comic Sans MS" pitchFamily="66"/>
              </a:rPr>
              <a:t>L'apporto di tutte queste persone è sempre stato per noi fondamentale ed indispensabile per organizzare l'estate, quest'anno lo è ancora di più e per questo motivo l'impegno per una disponibilità data dev'essere mantenuto perchè avendo bisogno di persone, c'è anche necessità di organizzate i lavori e le disponbibilità nel modo più proficuo possibile per tutti.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E4BDF4-1903-4532-AB67-F443544BA5DA}"/>
              </a:ext>
            </a:extLst>
          </p:cNvPr>
          <p:cNvSpPr txBox="1">
            <a:spLocks noGrp="1"/>
          </p:cNvSpPr>
          <p:nvPr>
            <p:ph type="title" idx="4294967295"/>
          </p:nvPr>
        </p:nvSpPr>
        <p:spPr>
          <a:xfrm>
            <a:off x="503998" y="346319"/>
            <a:ext cx="9071643" cy="1172160"/>
          </a:xfrm>
        </p:spPr>
        <p:txBody>
          <a:bodyPr/>
          <a:lstStyle/>
          <a:p>
            <a:pPr lvl="0"/>
            <a:r>
              <a:rPr lang="zxx-ZZ">
                <a:solidFill>
                  <a:srgbClr val="FF0000"/>
                </a:solidFill>
                <a:latin typeface="Comic Sans MS" pitchFamily="66"/>
              </a:rPr>
              <a:t>Pacchetto... "Elementare Watson!"</a:t>
            </a:r>
          </a:p>
        </p:txBody>
      </p:sp>
      <p:sp>
        <p:nvSpPr>
          <p:cNvPr id="3" name="Sottotitolo 2">
            <a:extLst>
              <a:ext uri="{FF2B5EF4-FFF2-40B4-BE49-F238E27FC236}">
                <a16:creationId xmlns:a16="http://schemas.microsoft.com/office/drawing/2014/main" id="{56970192-A3FC-4A4D-B02A-76DB3CA73ED9}"/>
              </a:ext>
            </a:extLst>
          </p:cNvPr>
          <p:cNvSpPr txBox="1">
            <a:spLocks noGrp="1"/>
          </p:cNvSpPr>
          <p:nvPr>
            <p:ph type="subTitle" idx="4294967295"/>
          </p:nvPr>
        </p:nvSpPr>
        <p:spPr>
          <a:xfrm>
            <a:off x="503998" y="1814041"/>
            <a:ext cx="9071643" cy="4899236"/>
          </a:xfrm>
        </p:spPr>
        <p:txBody>
          <a:bodyPr anchor="ctr" anchorCtr="1"/>
          <a:lstStyle/>
          <a:p>
            <a:pPr lvl="0" algn="ctr"/>
            <a:r>
              <a:rPr lang="zxx-ZZ" sz="2400">
                <a:latin typeface="Comic Sans MS" pitchFamily="66"/>
              </a:rPr>
              <a:t>Spesso la "base" è più creativa della "stanza dei bottoni" ... quindi sentitevi tutti liberi di suggerirci iniziative da condividere o da proporre per rendere l'estate più "leggera" per tutti!!!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page8">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D8B3F4-F211-4D7C-8045-91F04A5DA152}"/>
              </a:ext>
            </a:extLst>
          </p:cNvPr>
          <p:cNvSpPr txBox="1">
            <a:spLocks noGrp="1"/>
          </p:cNvSpPr>
          <p:nvPr>
            <p:ph type="title" idx="4294967295"/>
          </p:nvPr>
        </p:nvSpPr>
        <p:spPr>
          <a:xfrm>
            <a:off x="503998" y="346319"/>
            <a:ext cx="9071643" cy="1172160"/>
          </a:xfrm>
        </p:spPr>
        <p:txBody>
          <a:bodyPr/>
          <a:lstStyle/>
          <a:p>
            <a:pPr lvl="0"/>
            <a:r>
              <a:rPr lang="zxx-ZZ">
                <a:solidFill>
                  <a:srgbClr val="FF0000"/>
                </a:solidFill>
                <a:latin typeface="Comic Sans MS" pitchFamily="66"/>
              </a:rPr>
              <a:t>PACCHETTO "Meet"</a:t>
            </a:r>
          </a:p>
        </p:txBody>
      </p:sp>
      <p:sp>
        <p:nvSpPr>
          <p:cNvPr id="3" name="Sottotitolo 2">
            <a:extLst>
              <a:ext uri="{FF2B5EF4-FFF2-40B4-BE49-F238E27FC236}">
                <a16:creationId xmlns:a16="http://schemas.microsoft.com/office/drawing/2014/main" id="{789D11A6-E33D-4120-93B0-D6C6D407B1FE}"/>
              </a:ext>
            </a:extLst>
          </p:cNvPr>
          <p:cNvSpPr txBox="1">
            <a:spLocks noGrp="1"/>
          </p:cNvSpPr>
          <p:nvPr>
            <p:ph type="subTitle" idx="4294967295"/>
          </p:nvPr>
        </p:nvSpPr>
        <p:spPr>
          <a:xfrm>
            <a:off x="503998" y="1814041"/>
            <a:ext cx="9071643" cy="4899236"/>
          </a:xfrm>
        </p:spPr>
        <p:txBody>
          <a:bodyPr anchor="ctr"/>
          <a:lstStyle/>
          <a:p>
            <a:pPr lvl="0" algn="just"/>
            <a:r>
              <a:rPr lang="zxx-ZZ" sz="2000" dirty="0"/>
              <a:t>Contatti:</a:t>
            </a:r>
          </a:p>
          <a:p>
            <a:pPr lvl="0" algn="just"/>
            <a:r>
              <a:rPr lang="zxx-ZZ" sz="2000" dirty="0"/>
              <a:t>- Segreteria diocesana:</a:t>
            </a:r>
            <a:r>
              <a:rPr lang="it-IT" sz="2000" dirty="0"/>
              <a:t> </a:t>
            </a:r>
            <a:r>
              <a:rPr lang="zxx-ZZ" sz="2000" dirty="0">
                <a:hlinkClick r:id="rId3"/>
              </a:rPr>
              <a:t>segreteria@acconcordiapn.it</a:t>
            </a:r>
          </a:p>
          <a:p>
            <a:pPr lvl="0" algn="just"/>
            <a:endParaRPr lang="zxx-ZZ" sz="2000" dirty="0"/>
          </a:p>
          <a:p>
            <a:pPr lvl="0" algn="just">
              <a:buSzPct val="100000"/>
            </a:pPr>
            <a:r>
              <a:rPr lang="it-IT" sz="2000"/>
              <a:t>- </a:t>
            </a:r>
            <a:r>
              <a:rPr lang="zxx-ZZ" sz="2000"/>
              <a:t>Commissione </a:t>
            </a:r>
            <a:r>
              <a:rPr lang="zxx-ZZ" sz="2000" dirty="0"/>
              <a:t>estate</a:t>
            </a:r>
            <a:r>
              <a:rPr lang="it-IT" sz="2000" dirty="0"/>
              <a:t>: </a:t>
            </a:r>
            <a:r>
              <a:rPr lang="it-IT" sz="2000" dirty="0">
                <a:hlinkClick r:id="rId4"/>
              </a:rPr>
              <a:t>estate@acconcordiapn.it</a:t>
            </a:r>
            <a:endParaRPr lang="it-IT" sz="2000" dirty="0"/>
          </a:p>
          <a:p>
            <a:pPr lvl="0" algn="just"/>
            <a:endParaRPr lang="zxx-ZZ" sz="2000" dirty="0"/>
          </a:p>
          <a:p>
            <a:pPr lvl="0" algn="just"/>
            <a:endParaRPr lang="zxx-ZZ" sz="2000" dirty="0"/>
          </a:p>
          <a:p>
            <a:pPr lvl="0" algn="just"/>
            <a:endParaRPr lang="zxx-ZZ" sz="2000" dirty="0"/>
          </a:p>
          <a:p>
            <a:pPr lvl="0" algn="just"/>
            <a:endParaRPr lang="zxx-ZZ" sz="2000" dirty="0"/>
          </a:p>
          <a:p>
            <a:pPr lvl="0" algn="just"/>
            <a:endParaRPr lang="zxx-ZZ" sz="2000" dirty="0"/>
          </a:p>
        </p:txBody>
      </p:sp>
    </p:spTree>
  </p:cSld>
  <p:clrMapOvr>
    <a:masterClrMapping/>
  </p:clrMapOvr>
</p:sld>
</file>

<file path=ppt/theme/theme1.xml><?xml version="1.0" encoding="utf-8"?>
<a:theme xmlns:a="http://schemas.openxmlformats.org/drawingml/2006/main" name="Defaul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TotalTime>
  <Words>669</Words>
  <Application>Microsoft Office PowerPoint</Application>
  <PresentationFormat>Widescreen</PresentationFormat>
  <Paragraphs>56</Paragraphs>
  <Slides>7</Slides>
  <Notes>7</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7</vt:i4>
      </vt:variant>
    </vt:vector>
  </HeadingPairs>
  <TitlesOfParts>
    <vt:vector size="15" baseType="lpstr">
      <vt:lpstr>Arial</vt:lpstr>
      <vt:lpstr>Calibri</vt:lpstr>
      <vt:lpstr>Comic Sans MS</vt:lpstr>
      <vt:lpstr>Jokerman</vt:lpstr>
      <vt:lpstr>StarSymbol</vt:lpstr>
      <vt:lpstr>Times New Roman</vt:lpstr>
      <vt:lpstr>Wingdings</vt:lpstr>
      <vt:lpstr>Default</vt:lpstr>
      <vt:lpstr>      Azione Cattolica Italiana        Diocesi Concordia Pordenone  </vt:lpstr>
      <vt:lpstr>CREDIAMO L'ESTATE ...  (in special modo quest'estate)</vt:lpstr>
      <vt:lpstr>PACCHETTO "Lancio SOS e BOA"</vt:lpstr>
      <vt:lpstr>PACCHETTO ... "Sospesi"</vt:lpstr>
      <vt:lpstr>PACCHETTO "Monte ore"</vt:lpstr>
      <vt:lpstr>Pacchetto... "Elementare Watson!"</vt:lpstr>
      <vt:lpstr>PACCHETTO "Meet"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Azione Cattolica Italiana        Diocesi Concordia Pordenone</dc:title>
  <dc:creator>User</dc:creator>
  <cp:lastModifiedBy>Enrico Camarotto</cp:lastModifiedBy>
  <cp:revision>6</cp:revision>
  <dcterms:created xsi:type="dcterms:W3CDTF">2009-04-16T11:32:32Z</dcterms:created>
  <dcterms:modified xsi:type="dcterms:W3CDTF">2021-07-13T11:35:09Z</dcterms:modified>
</cp:coreProperties>
</file>