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4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tx2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01/03/2015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5000" contrast="-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908" y="332656"/>
            <a:ext cx="7769777" cy="61926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45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/>
              <a:t>lode al Padre Dio </a:t>
            </a:r>
            <a:r>
              <a:rPr lang="it-IT" sz="3200" b="1" dirty="0" smtClean="0"/>
              <a:t>onnipotente </a:t>
            </a:r>
            <a:br>
              <a:rPr lang="it-IT" sz="3200" b="1" dirty="0" smtClean="0"/>
            </a:br>
            <a:r>
              <a:rPr lang="it-IT" sz="3200" b="1" dirty="0" smtClean="0"/>
              <a:t>e preghiera per coloro che ci sono più vicini</a:t>
            </a:r>
            <a:endParaRPr lang="it-IT" sz="3200" dirty="0"/>
          </a:p>
        </p:txBody>
      </p:sp>
      <p:pic>
        <p:nvPicPr>
          <p:cNvPr id="2050" name="Picture 2" descr="C:\Users\utente\Desktop\AC dioc 2014-15\equipe adulti 2014-15\EEES\immagini x la preghiera delle 5 dita\1 lod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6" y="1628799"/>
            <a:ext cx="6967628" cy="52257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tente\Desktop\AC dioc 2014-15\equipe adulti 2014-15\EEES\immagini x la preghiera delle 5 dita\chi ci è accant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3500">
            <a:off x="5876945" y="4482308"/>
            <a:ext cx="3242131" cy="177621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33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5121"/>
            <a:ext cx="9144000" cy="1143000"/>
          </a:xfrm>
        </p:spPr>
        <p:txBody>
          <a:bodyPr>
            <a:normAutofit/>
          </a:bodyPr>
          <a:lstStyle/>
          <a:p>
            <a:r>
              <a:rPr lang="it-IT" sz="2400" b="1" dirty="0"/>
              <a:t>preghiera di ringraziamento a Dio per tutte le </a:t>
            </a:r>
            <a:r>
              <a:rPr lang="it-IT" sz="2400" b="1" dirty="0" smtClean="0"/>
              <a:t>benedizioni ricevute  </a:t>
            </a:r>
            <a:br>
              <a:rPr lang="it-IT" sz="2400" b="1" dirty="0" smtClean="0"/>
            </a:br>
            <a:r>
              <a:rPr lang="it-IT" sz="2400" b="1" dirty="0" smtClean="0"/>
              <a:t>e preghiera </a:t>
            </a:r>
            <a:r>
              <a:rPr lang="it-IT" sz="2400" b="1" dirty="0"/>
              <a:t>per coloro che insegnano, educano e curano </a:t>
            </a:r>
          </a:p>
        </p:txBody>
      </p:sp>
      <p:pic>
        <p:nvPicPr>
          <p:cNvPr id="3076" name="Picture 4" descr="C:\Users\utente\Desktop\AC dioc 2014-15\equipe adulti 2014-15\EEES\immagini x la preghiera delle 5 dita\cur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72952"/>
            <a:ext cx="3851686" cy="288504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tente\Desktop\AC dioc 2014-15\equipe adulti 2014-15\EEES\immagini x la preghiera delle 5 dita\2 chi si pregde cura 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2780">
            <a:off x="126730" y="4196219"/>
            <a:ext cx="4018385" cy="269847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tente\Desktop\AC dioc 2014-15\equipe adulti 2014-15\EEES\immagini x la preghiera delle 5 dita\mani medic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57301">
            <a:off x="2804867" y="1405230"/>
            <a:ext cx="3485464" cy="2442762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354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143000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Preghiera di intercessione </a:t>
            </a:r>
            <a:br>
              <a:rPr lang="it-IT" sz="2800" b="1" dirty="0" smtClean="0"/>
            </a:br>
            <a:r>
              <a:rPr lang="it-IT" sz="2800" b="1" dirty="0" smtClean="0"/>
              <a:t>per chi ha responsabilità di governo</a:t>
            </a:r>
            <a:endParaRPr lang="it-IT" sz="2800" b="1" dirty="0"/>
          </a:p>
        </p:txBody>
      </p:sp>
      <p:pic>
        <p:nvPicPr>
          <p:cNvPr id="4098" name="Picture 2" descr="C:\Users\utente\Desktop\AC dioc 2014-15\equipe adulti 2014-15\EEES\immagini x la preghiera delle 5 dita\responsabili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484784"/>
            <a:ext cx="508518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0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Preghiera per i più deboli, per chi è in difficoltà</a:t>
            </a:r>
            <a:br>
              <a:rPr lang="it-IT" sz="3200" b="1" dirty="0" smtClean="0"/>
            </a:br>
            <a:r>
              <a:rPr lang="it-IT" sz="3200" b="1" dirty="0" smtClean="0"/>
              <a:t>e per le coppie sposate</a:t>
            </a:r>
            <a:endParaRPr lang="it-IT" sz="3200" b="1" dirty="0"/>
          </a:p>
        </p:txBody>
      </p:sp>
      <p:pic>
        <p:nvPicPr>
          <p:cNvPr id="5122" name="Picture 2" descr="C:\Users\utente\Desktop\AC dioc 2014-15\equipe adulti 2014-15\EEES\immagini x la preghiera delle 5 dita\4 chi è in difficoltà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3324"/>
            <a:ext cx="8380618" cy="523277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48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796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Richiesta di perdono </a:t>
            </a:r>
            <a:br>
              <a:rPr lang="it-IT" sz="3200" b="1" dirty="0" smtClean="0"/>
            </a:br>
            <a:r>
              <a:rPr lang="it-IT" sz="3200" b="1" dirty="0" smtClean="0"/>
              <a:t>e preghiera per le nostre necessità </a:t>
            </a:r>
            <a:endParaRPr lang="it-IT" sz="3200" b="1" dirty="0"/>
          </a:p>
        </p:txBody>
      </p:sp>
      <p:pic>
        <p:nvPicPr>
          <p:cNvPr id="6146" name="Picture 2" descr="C:\Users\utente\Desktop\AC dioc 2014-15\equipe adulti 2014-15\EEES\immagini x la preghiera delle 5 dita\x m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72808" cy="54546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32</Words>
  <Application>Microsoft Office PowerPoint</Application>
  <PresentationFormat>Presentazione su schermo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lode al Padre Dio onnipotente  e preghiera per coloro che ci sono più vicini</vt:lpstr>
      <vt:lpstr>preghiera di ringraziamento a Dio per tutte le benedizioni ricevute   e preghiera per coloro che insegnano, educano e curano </vt:lpstr>
      <vt:lpstr>Preghiera di intercessione  per chi ha responsabilità di governo</vt:lpstr>
      <vt:lpstr>Preghiera per i più deboli, per chi è in difficoltà e per le coppie sposate</vt:lpstr>
      <vt:lpstr>Richiesta di perdono  e preghiera per le nostre necessità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grande.mao</cp:lastModifiedBy>
  <cp:revision>10</cp:revision>
  <dcterms:created xsi:type="dcterms:W3CDTF">2015-02-24T23:15:03Z</dcterms:created>
  <dcterms:modified xsi:type="dcterms:W3CDTF">2015-03-01T20:56:46Z</dcterms:modified>
</cp:coreProperties>
</file>